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p:regular r:id="rId16"/>
      <p:bold r:id="rId17"/>
      <p:italic r:id="rId18"/>
      <p:boldItalic r:id="rId19"/>
    </p:embeddedFont>
    <p:embeddedFont>
      <p:font typeface="Nunito Medium"/>
      <p:regular r:id="rId20"/>
      <p:bold r:id="rId21"/>
      <p:italic r:id="rId22"/>
      <p:boldItalic r:id="rId23"/>
    </p:embeddedFont>
    <p:embeddedFont>
      <p:font typeface="Arial Black"/>
      <p:regular r:id="rId24"/>
    </p:embeddedFont>
    <p:embeddedFont>
      <p:font typeface="Federo"/>
      <p:regular r:id="rId25"/>
    </p:embeddedFon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Medium-regular.fntdata"/><Relationship Id="rId22" Type="http://schemas.openxmlformats.org/officeDocument/2006/relationships/font" Target="fonts/NunitoMedium-italic.fntdata"/><Relationship Id="rId21" Type="http://schemas.openxmlformats.org/officeDocument/2006/relationships/font" Target="fonts/NunitoMedium-bold.fntdata"/><Relationship Id="rId24" Type="http://schemas.openxmlformats.org/officeDocument/2006/relationships/font" Target="fonts/ArialBlack-regular.fntdata"/><Relationship Id="rId23" Type="http://schemas.openxmlformats.org/officeDocument/2006/relationships/font" Target="fonts/Nunito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regular.fntdata"/><Relationship Id="rId25" Type="http://schemas.openxmlformats.org/officeDocument/2006/relationships/font" Target="fonts/Federo-regular.fntdata"/><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19" Type="http://schemas.openxmlformats.org/officeDocument/2006/relationships/font" Target="fonts/Nunito-boldItalic.fntdata"/><Relationship Id="rId18" Type="http://schemas.openxmlformats.org/officeDocument/2006/relationships/font" Target="fonts/Nuni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6350"/>
            <a:ext cx="9144000" cy="5149850"/>
            <a:chOff x="0" y="-8467"/>
            <a:chExt cx="12192000" cy="6866467"/>
          </a:xfrm>
        </p:grpSpPr>
        <p:cxnSp>
          <p:nvCxnSpPr>
            <p:cNvPr id="24" name="Google Shape;24;p2"/>
            <p:cNvCxnSpPr/>
            <p:nvPr/>
          </p:nvCxnSpPr>
          <p:spPr>
            <a:xfrm>
              <a:off x="9371012" y="0"/>
              <a:ext cx="1219200" cy="6858000"/>
            </a:xfrm>
            <a:prstGeom prst="straightConnector1">
              <a:avLst/>
            </a:prstGeom>
            <a:noFill/>
            <a:ln cap="flat" cmpd="sng" w="9525">
              <a:solidFill>
                <a:schemeClr val="dk1"/>
              </a:solidFill>
              <a:prstDash val="solid"/>
              <a:round/>
              <a:headEnd len="sm" w="sm" type="none"/>
              <a:tailEnd len="sm" w="sm" type="none"/>
            </a:ln>
          </p:spPr>
        </p:cxnSp>
        <p:cxnSp>
          <p:nvCxnSpPr>
            <p:cNvPr id="25" name="Google Shape;25;p2"/>
            <p:cNvCxnSpPr/>
            <p:nvPr/>
          </p:nvCxnSpPr>
          <p:spPr>
            <a:xfrm flipH="1">
              <a:off x="7425267" y="3681413"/>
              <a:ext cx="4763558" cy="3176587"/>
            </a:xfrm>
            <a:prstGeom prst="straightConnector1">
              <a:avLst/>
            </a:prstGeom>
            <a:noFill/>
            <a:ln cap="flat" cmpd="sng" w="9525">
              <a:solidFill>
                <a:schemeClr val="dk1"/>
              </a:solidFill>
              <a:prstDash val="solid"/>
              <a:round/>
              <a:headEnd len="sm" w="sm" type="none"/>
              <a:tailEnd len="sm" w="sm" type="none"/>
            </a:ln>
          </p:spPr>
        </p:cxnSp>
        <p:sp>
          <p:nvSpPr>
            <p:cNvPr id="26" name="Google Shape;26;p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8235"/>
              </a:schemeClr>
            </a:solidFill>
            <a:ln>
              <a:noFill/>
            </a:ln>
          </p:spPr>
        </p:sp>
        <p:sp>
          <p:nvSpPr>
            <p:cNvPr id="27" name="Google Shape;27;p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fmla="val 100000" name="adj"/>
              </a:avLst>
            </a:prstGeom>
            <a:solidFill>
              <a:schemeClr val="accent2">
                <a:alpha val="7019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858585">
                <a:alpha val="68235"/>
              </a:srgbClr>
            </a:solidFill>
            <a:ln>
              <a:noFill/>
            </a:ln>
          </p:spPr>
        </p:sp>
        <p:sp>
          <p:nvSpPr>
            <p:cNvPr id="30" name="Google Shape;30;p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EAEAEA">
                <a:alpha val="68235"/>
              </a:srgbClr>
            </a:solidFill>
            <a:ln>
              <a:noFill/>
            </a:ln>
          </p:spPr>
        </p:sp>
        <p:sp>
          <p:nvSpPr>
            <p:cNvPr id="31" name="Google Shape;31;p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137"/>
              </a:schemeClr>
            </a:solidFill>
            <a:ln>
              <a:noFill/>
            </a:ln>
          </p:spPr>
        </p:sp>
        <p:sp>
          <p:nvSpPr>
            <p:cNvPr id="32" name="Google Shape;32;p2"/>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rot="10800000">
              <a:off x="0" y="0"/>
              <a:ext cx="842596" cy="5666154"/>
            </a:xfrm>
            <a:prstGeom prst="triangle">
              <a:avLst>
                <a:gd fmla="val 100000" name="adj"/>
              </a:avLst>
            </a:prstGeom>
            <a:solidFill>
              <a:schemeClr val="accent1">
                <a:alpha val="8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
          <p:cNvSpPr txBox="1"/>
          <p:nvPr>
            <p:ph type="ctrTitle"/>
          </p:nvPr>
        </p:nvSpPr>
        <p:spPr>
          <a:xfrm>
            <a:off x="1130300" y="1803400"/>
            <a:ext cx="5825202" cy="1234727"/>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4050"/>
              <a:buFont typeface="Trebuchet MS"/>
              <a:buNone/>
              <a:defRPr sz="405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
          <p:cNvSpPr txBox="1"/>
          <p:nvPr>
            <p:ph idx="1" type="subTitle"/>
          </p:nvPr>
        </p:nvSpPr>
        <p:spPr>
          <a:xfrm>
            <a:off x="1130300" y="3038125"/>
            <a:ext cx="5825202" cy="822674"/>
          </a:xfrm>
          <a:prstGeom prst="rect">
            <a:avLst/>
          </a:prstGeom>
          <a:noFill/>
          <a:ln>
            <a:noFill/>
          </a:ln>
        </p:spPr>
        <p:txBody>
          <a:bodyPr anchorCtr="0" anchor="t" bIns="45700" lIns="91425" spcFirstLastPara="1" rIns="91425" wrap="square" tIns="45700">
            <a:normAutofit/>
          </a:bodyPr>
          <a:lstStyle>
            <a:lvl1pPr lvl="0" algn="r">
              <a:lnSpc>
                <a:spcPct val="100000"/>
              </a:lnSpc>
              <a:spcBef>
                <a:spcPts val="750"/>
              </a:spcBef>
              <a:spcAft>
                <a:spcPts val="0"/>
              </a:spcAft>
              <a:buSzPts val="1080"/>
              <a:buNone/>
              <a:defRPr>
                <a:solidFill>
                  <a:srgbClr val="FEFEFE"/>
                </a:solidFill>
              </a:defRPr>
            </a:lvl1pPr>
            <a:lvl2pPr lvl="1" algn="ctr">
              <a:lnSpc>
                <a:spcPct val="100000"/>
              </a:lnSpc>
              <a:spcBef>
                <a:spcPts val="750"/>
              </a:spcBef>
              <a:spcAft>
                <a:spcPts val="0"/>
              </a:spcAft>
              <a:buSzPts val="960"/>
              <a:buNone/>
              <a:defRPr>
                <a:solidFill>
                  <a:schemeClr val="lt1"/>
                </a:solidFill>
              </a:defRPr>
            </a:lvl2pPr>
            <a:lvl3pPr lvl="2" algn="ctr">
              <a:lnSpc>
                <a:spcPct val="100000"/>
              </a:lnSpc>
              <a:spcBef>
                <a:spcPts val="750"/>
              </a:spcBef>
              <a:spcAft>
                <a:spcPts val="0"/>
              </a:spcAft>
              <a:buSzPts val="840"/>
              <a:buNone/>
              <a:defRPr>
                <a:solidFill>
                  <a:schemeClr val="lt1"/>
                </a:solidFill>
              </a:defRPr>
            </a:lvl3pPr>
            <a:lvl4pPr lvl="3" algn="ctr">
              <a:lnSpc>
                <a:spcPct val="100000"/>
              </a:lnSpc>
              <a:spcBef>
                <a:spcPts val="750"/>
              </a:spcBef>
              <a:spcAft>
                <a:spcPts val="0"/>
              </a:spcAft>
              <a:buSzPts val="720"/>
              <a:buNone/>
              <a:defRPr>
                <a:solidFill>
                  <a:schemeClr val="lt1"/>
                </a:solidFill>
              </a:defRPr>
            </a:lvl4pPr>
            <a:lvl5pPr lvl="4" algn="ctr">
              <a:lnSpc>
                <a:spcPct val="100000"/>
              </a:lnSpc>
              <a:spcBef>
                <a:spcPts val="750"/>
              </a:spcBef>
              <a:spcAft>
                <a:spcPts val="0"/>
              </a:spcAft>
              <a:buSzPts val="720"/>
              <a:buNone/>
              <a:defRPr>
                <a:solidFill>
                  <a:schemeClr val="lt1"/>
                </a:solidFill>
              </a:defRPr>
            </a:lvl5pPr>
            <a:lvl6pPr lvl="5" algn="ctr">
              <a:lnSpc>
                <a:spcPct val="100000"/>
              </a:lnSpc>
              <a:spcBef>
                <a:spcPts val="750"/>
              </a:spcBef>
              <a:spcAft>
                <a:spcPts val="0"/>
              </a:spcAft>
              <a:buSzPts val="720"/>
              <a:buNone/>
              <a:defRPr>
                <a:solidFill>
                  <a:schemeClr val="lt1"/>
                </a:solidFill>
              </a:defRPr>
            </a:lvl6pPr>
            <a:lvl7pPr lvl="6" algn="ctr">
              <a:lnSpc>
                <a:spcPct val="100000"/>
              </a:lnSpc>
              <a:spcBef>
                <a:spcPts val="750"/>
              </a:spcBef>
              <a:spcAft>
                <a:spcPts val="0"/>
              </a:spcAft>
              <a:buSzPts val="720"/>
              <a:buNone/>
              <a:defRPr>
                <a:solidFill>
                  <a:schemeClr val="lt1"/>
                </a:solidFill>
              </a:defRPr>
            </a:lvl7pPr>
            <a:lvl8pPr lvl="7" algn="ctr">
              <a:lnSpc>
                <a:spcPct val="100000"/>
              </a:lnSpc>
              <a:spcBef>
                <a:spcPts val="750"/>
              </a:spcBef>
              <a:spcAft>
                <a:spcPts val="0"/>
              </a:spcAft>
              <a:buSzPts val="720"/>
              <a:buNone/>
              <a:defRPr>
                <a:solidFill>
                  <a:schemeClr val="lt1"/>
                </a:solidFill>
              </a:defRPr>
            </a:lvl8pPr>
            <a:lvl9pPr lvl="8" algn="ctr">
              <a:lnSpc>
                <a:spcPct val="100000"/>
              </a:lnSpc>
              <a:spcBef>
                <a:spcPts val="750"/>
              </a:spcBef>
              <a:spcAft>
                <a:spcPts val="0"/>
              </a:spcAft>
              <a:buSzPts val="720"/>
              <a:buNone/>
              <a:defRPr>
                <a:solidFill>
                  <a:schemeClr val="lt1"/>
                </a:solidFill>
              </a:defRPr>
            </a:lvl9pPr>
          </a:lstStyle>
          <a:p/>
        </p:txBody>
      </p:sp>
      <p:sp>
        <p:nvSpPr>
          <p:cNvPr id="36" name="Google Shape;36;p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86" name="Shape 86"/>
        <p:cNvGrpSpPr/>
        <p:nvPr/>
      </p:nvGrpSpPr>
      <p:grpSpPr>
        <a:xfrm>
          <a:off x="0" y="0"/>
          <a:ext cx="0" cy="0"/>
          <a:chOff x="0" y="0"/>
          <a:chExt cx="0" cy="0"/>
        </a:xfrm>
      </p:grpSpPr>
      <p:sp>
        <p:nvSpPr>
          <p:cNvPr id="87" name="Google Shape;87;p11"/>
          <p:cNvSpPr txBox="1"/>
          <p:nvPr>
            <p:ph type="title"/>
          </p:nvPr>
        </p:nvSpPr>
        <p:spPr>
          <a:xfrm>
            <a:off x="508001" y="3600450"/>
            <a:ext cx="64475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800"/>
              <a:buFont typeface="Trebuchet MS"/>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1"/>
          <p:cNvSpPr/>
          <p:nvPr>
            <p:ph idx="2" type="pic"/>
          </p:nvPr>
        </p:nvSpPr>
        <p:spPr>
          <a:xfrm>
            <a:off x="508001" y="457200"/>
            <a:ext cx="6447501" cy="2884289"/>
          </a:xfrm>
          <a:prstGeom prst="rect">
            <a:avLst/>
          </a:prstGeom>
          <a:noFill/>
          <a:ln>
            <a:noFill/>
          </a:ln>
        </p:spPr>
      </p:sp>
      <p:sp>
        <p:nvSpPr>
          <p:cNvPr id="89" name="Google Shape;89;p11"/>
          <p:cNvSpPr txBox="1"/>
          <p:nvPr>
            <p:ph idx="1" type="body"/>
          </p:nvPr>
        </p:nvSpPr>
        <p:spPr>
          <a:xfrm>
            <a:off x="508001" y="4025504"/>
            <a:ext cx="6447500" cy="50551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720"/>
              <a:buNone/>
              <a:defRPr sz="900"/>
            </a:lvl1pPr>
            <a:lvl2pPr indent="-228600" lvl="1" marL="914400" algn="l">
              <a:lnSpc>
                <a:spcPct val="100000"/>
              </a:lnSpc>
              <a:spcBef>
                <a:spcPts val="750"/>
              </a:spcBef>
              <a:spcAft>
                <a:spcPts val="0"/>
              </a:spcAft>
              <a:buSzPts val="720"/>
              <a:buNone/>
              <a:defRPr sz="900"/>
            </a:lvl2pPr>
            <a:lvl3pPr indent="-228600" lvl="2" marL="1371600" algn="l">
              <a:lnSpc>
                <a:spcPct val="100000"/>
              </a:lnSpc>
              <a:spcBef>
                <a:spcPts val="750"/>
              </a:spcBef>
              <a:spcAft>
                <a:spcPts val="0"/>
              </a:spcAft>
              <a:buSzPts val="600"/>
              <a:buNone/>
              <a:defRPr sz="750"/>
            </a:lvl3pPr>
            <a:lvl4pPr indent="-228600" lvl="3" marL="1828800" algn="l">
              <a:lnSpc>
                <a:spcPct val="100000"/>
              </a:lnSpc>
              <a:spcBef>
                <a:spcPts val="750"/>
              </a:spcBef>
              <a:spcAft>
                <a:spcPts val="0"/>
              </a:spcAft>
              <a:buSzPts val="540"/>
              <a:buNone/>
              <a:defRPr sz="675"/>
            </a:lvl4pPr>
            <a:lvl5pPr indent="-228600" lvl="4" marL="2286000" algn="l">
              <a:lnSpc>
                <a:spcPct val="100000"/>
              </a:lnSpc>
              <a:spcBef>
                <a:spcPts val="750"/>
              </a:spcBef>
              <a:spcAft>
                <a:spcPts val="0"/>
              </a:spcAft>
              <a:buSzPts val="540"/>
              <a:buNone/>
              <a:defRPr sz="675"/>
            </a:lvl5pPr>
            <a:lvl6pPr indent="-228600" lvl="5" marL="2743200" algn="l">
              <a:lnSpc>
                <a:spcPct val="100000"/>
              </a:lnSpc>
              <a:spcBef>
                <a:spcPts val="750"/>
              </a:spcBef>
              <a:spcAft>
                <a:spcPts val="0"/>
              </a:spcAft>
              <a:buSzPts val="540"/>
              <a:buNone/>
              <a:defRPr sz="675"/>
            </a:lvl6pPr>
            <a:lvl7pPr indent="-228600" lvl="6" marL="3200400" algn="l">
              <a:lnSpc>
                <a:spcPct val="100000"/>
              </a:lnSpc>
              <a:spcBef>
                <a:spcPts val="750"/>
              </a:spcBef>
              <a:spcAft>
                <a:spcPts val="0"/>
              </a:spcAft>
              <a:buSzPts val="540"/>
              <a:buNone/>
              <a:defRPr sz="675"/>
            </a:lvl7pPr>
            <a:lvl8pPr indent="-228600" lvl="7" marL="3657600" algn="l">
              <a:lnSpc>
                <a:spcPct val="100000"/>
              </a:lnSpc>
              <a:spcBef>
                <a:spcPts val="750"/>
              </a:spcBef>
              <a:spcAft>
                <a:spcPts val="0"/>
              </a:spcAft>
              <a:buSzPts val="540"/>
              <a:buNone/>
              <a:defRPr sz="675"/>
            </a:lvl8pPr>
            <a:lvl9pPr indent="-228600" lvl="8" marL="4114800" algn="l">
              <a:lnSpc>
                <a:spcPct val="100000"/>
              </a:lnSpc>
              <a:spcBef>
                <a:spcPts val="750"/>
              </a:spcBef>
              <a:spcAft>
                <a:spcPts val="0"/>
              </a:spcAft>
              <a:buSzPts val="540"/>
              <a:buNone/>
              <a:defRPr sz="675"/>
            </a:lvl9pPr>
          </a:lstStyle>
          <a:p/>
        </p:txBody>
      </p:sp>
      <p:sp>
        <p:nvSpPr>
          <p:cNvPr id="90" name="Google Shape;90;p1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93" name="Shape 93"/>
        <p:cNvGrpSpPr/>
        <p:nvPr/>
      </p:nvGrpSpPr>
      <p:grpSpPr>
        <a:xfrm>
          <a:off x="0" y="0"/>
          <a:ext cx="0" cy="0"/>
          <a:chOff x="0" y="0"/>
          <a:chExt cx="0" cy="0"/>
        </a:xfrm>
      </p:grpSpPr>
      <p:sp>
        <p:nvSpPr>
          <p:cNvPr id="94" name="Google Shape;94;p12"/>
          <p:cNvSpPr txBox="1"/>
          <p:nvPr>
            <p:ph type="title"/>
          </p:nvPr>
        </p:nvSpPr>
        <p:spPr>
          <a:xfrm>
            <a:off x="508001" y="457200"/>
            <a:ext cx="6447501" cy="25527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2"/>
          <p:cNvSpPr txBox="1"/>
          <p:nvPr>
            <p:ph idx="1"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96" name="Google Shape;96;p1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99" name="Shape 99"/>
        <p:cNvGrpSpPr/>
        <p:nvPr/>
      </p:nvGrpSpPr>
      <p:grpSpPr>
        <a:xfrm>
          <a:off x="0" y="0"/>
          <a:ext cx="0" cy="0"/>
          <a:chOff x="0" y="0"/>
          <a:chExt cx="0" cy="0"/>
        </a:xfrm>
      </p:grpSpPr>
      <p:sp>
        <p:nvSpPr>
          <p:cNvPr id="100" name="Google Shape;100;p13"/>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3"/>
          <p:cNvSpPr txBox="1"/>
          <p:nvPr>
            <p:ph idx="1" type="body"/>
          </p:nvPr>
        </p:nvSpPr>
        <p:spPr>
          <a:xfrm>
            <a:off x="1024604" y="2724150"/>
            <a:ext cx="5418393" cy="28575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750"/>
              </a:spcBef>
              <a:spcAft>
                <a:spcPts val="0"/>
              </a:spcAft>
              <a:buSzPts val="960"/>
              <a:buFont typeface="Trebuchet MS"/>
              <a:buNone/>
              <a:defRPr sz="1200">
                <a:solidFill>
                  <a:srgbClr val="FEFEFE"/>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02" name="Google Shape;102;p13"/>
          <p:cNvSpPr txBox="1"/>
          <p:nvPr>
            <p:ph idx="2"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03" name="Google Shape;103;p1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
        <p:nvSpPr>
          <p:cNvPr id="106" name="Google Shape;106;p13"/>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7" name="Google Shape;107;p13"/>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050" u="none" cap="none" strike="noStrike">
              <a:solidFill>
                <a:srgbClr val="EAEAEA"/>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08" name="Shape 108"/>
        <p:cNvGrpSpPr/>
        <p:nvPr/>
      </p:nvGrpSpPr>
      <p:grpSpPr>
        <a:xfrm>
          <a:off x="0" y="0"/>
          <a:ext cx="0" cy="0"/>
          <a:chOff x="0" y="0"/>
          <a:chExt cx="0" cy="0"/>
        </a:xfrm>
      </p:grpSpPr>
      <p:sp>
        <p:nvSpPr>
          <p:cNvPr id="109" name="Google Shape;109;p14"/>
          <p:cNvSpPr txBox="1"/>
          <p:nvPr>
            <p:ph type="title"/>
          </p:nvPr>
        </p:nvSpPr>
        <p:spPr>
          <a:xfrm>
            <a:off x="508001" y="1448991"/>
            <a:ext cx="6447501" cy="194659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4"/>
          <p:cNvSpPr txBox="1"/>
          <p:nvPr>
            <p:ph idx="1"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11" name="Google Shape;111;p1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r la tarjeta de nombre">
  <p:cSld name="Citar la tarjeta de nombre">
    <p:spTree>
      <p:nvGrpSpPr>
        <p:cNvPr id="114" name="Shape 114"/>
        <p:cNvGrpSpPr/>
        <p:nvPr/>
      </p:nvGrpSpPr>
      <p:grpSpPr>
        <a:xfrm>
          <a:off x="0" y="0"/>
          <a:ext cx="0" cy="0"/>
          <a:chOff x="0" y="0"/>
          <a:chExt cx="0" cy="0"/>
        </a:xfrm>
      </p:grpSpPr>
      <p:sp>
        <p:nvSpPr>
          <p:cNvPr id="115" name="Google Shape;115;p15"/>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5"/>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Font typeface="Trebuchet MS"/>
              <a:buNone/>
              <a:defRPr sz="1800">
                <a:solidFill>
                  <a:srgbClr val="FEFEFE"/>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17" name="Google Shape;117;p15"/>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18" name="Google Shape;118;p1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
        <p:nvSpPr>
          <p:cNvPr id="121" name="Google Shape;121;p15"/>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2" name="Google Shape;122;p15"/>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s" sz="6000" u="none" cap="none" strike="noStrike">
                <a:solidFill>
                  <a:srgbClr val="EAEAEA"/>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dadero o falso">
  <p:cSld name="Verdadero o falso">
    <p:spTree>
      <p:nvGrpSpPr>
        <p:cNvPr id="123" name="Shape 123"/>
        <p:cNvGrpSpPr/>
        <p:nvPr/>
      </p:nvGrpSpPr>
      <p:grpSpPr>
        <a:xfrm>
          <a:off x="0" y="0"/>
          <a:ext cx="0" cy="0"/>
          <a:chOff x="0" y="0"/>
          <a:chExt cx="0" cy="0"/>
        </a:xfrm>
      </p:grpSpPr>
      <p:sp>
        <p:nvSpPr>
          <p:cNvPr id="124" name="Google Shape;124;p16"/>
          <p:cNvSpPr txBox="1"/>
          <p:nvPr>
            <p:ph type="title"/>
          </p:nvPr>
        </p:nvSpPr>
        <p:spPr>
          <a:xfrm>
            <a:off x="514350" y="457200"/>
            <a:ext cx="6441152" cy="226695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6"/>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Font typeface="Trebuchet MS"/>
              <a:buNone/>
              <a:defRPr sz="1800">
                <a:solidFill>
                  <a:schemeClr val="accent1"/>
                </a:solidFill>
              </a:defRPr>
            </a:lvl1pPr>
            <a:lvl2pPr indent="-228600" lvl="1" marL="914400" algn="l">
              <a:lnSpc>
                <a:spcPct val="100000"/>
              </a:lnSpc>
              <a:spcBef>
                <a:spcPts val="750"/>
              </a:spcBef>
              <a:spcAft>
                <a:spcPts val="0"/>
              </a:spcAft>
              <a:buSzPts val="960"/>
              <a:buFont typeface="Trebuchet MS"/>
              <a:buNone/>
              <a:defRPr/>
            </a:lvl2pPr>
            <a:lvl3pPr indent="-228600" lvl="2" marL="1371600" algn="l">
              <a:lnSpc>
                <a:spcPct val="100000"/>
              </a:lnSpc>
              <a:spcBef>
                <a:spcPts val="750"/>
              </a:spcBef>
              <a:spcAft>
                <a:spcPts val="0"/>
              </a:spcAft>
              <a:buSzPts val="840"/>
              <a:buFont typeface="Trebuchet MS"/>
              <a:buNone/>
              <a:defRPr/>
            </a:lvl3pPr>
            <a:lvl4pPr indent="-228600" lvl="3" marL="1828800" algn="l">
              <a:lnSpc>
                <a:spcPct val="100000"/>
              </a:lnSpc>
              <a:spcBef>
                <a:spcPts val="750"/>
              </a:spcBef>
              <a:spcAft>
                <a:spcPts val="0"/>
              </a:spcAft>
              <a:buSzPts val="720"/>
              <a:buFont typeface="Trebuchet MS"/>
              <a:buNone/>
              <a:defRPr/>
            </a:lvl4pPr>
            <a:lvl5pPr indent="-228600" lvl="4" marL="2286000" algn="l">
              <a:lnSpc>
                <a:spcPct val="100000"/>
              </a:lnSpc>
              <a:spcBef>
                <a:spcPts val="750"/>
              </a:spcBef>
              <a:spcAft>
                <a:spcPts val="0"/>
              </a:spcAft>
              <a:buSzPts val="720"/>
              <a:buFont typeface="Trebuchet MS"/>
              <a:buNone/>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26" name="Google Shape;126;p16"/>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80"/>
              <a:buNone/>
              <a:defRPr sz="135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127" name="Google Shape;127;p1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30" name="Shape 130"/>
        <p:cNvGrpSpPr/>
        <p:nvPr/>
      </p:nvGrpSpPr>
      <p:grpSpPr>
        <a:xfrm>
          <a:off x="0" y="0"/>
          <a:ext cx="0" cy="0"/>
          <a:chOff x="0" y="0"/>
          <a:chExt cx="0" cy="0"/>
        </a:xfrm>
      </p:grpSpPr>
      <p:sp>
        <p:nvSpPr>
          <p:cNvPr id="131" name="Google Shape;131;p17"/>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7"/>
          <p:cNvSpPr txBox="1"/>
          <p:nvPr>
            <p:ph idx="1" type="body"/>
          </p:nvPr>
        </p:nvSpPr>
        <p:spPr>
          <a:xfrm rot="5400000">
            <a:off x="2276462" y="-148019"/>
            <a:ext cx="2910580" cy="644750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33" name="Google Shape;133;p1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36" name="Shape 136"/>
        <p:cNvGrpSpPr/>
        <p:nvPr/>
      </p:nvGrpSpPr>
      <p:grpSpPr>
        <a:xfrm>
          <a:off x="0" y="0"/>
          <a:ext cx="0" cy="0"/>
          <a:chOff x="0" y="0"/>
          <a:chExt cx="0" cy="0"/>
        </a:xfrm>
      </p:grpSpPr>
      <p:sp>
        <p:nvSpPr>
          <p:cNvPr id="137" name="Google Shape;137;p18"/>
          <p:cNvSpPr txBox="1"/>
          <p:nvPr>
            <p:ph type="title"/>
          </p:nvPr>
        </p:nvSpPr>
        <p:spPr>
          <a:xfrm rot="5400000">
            <a:off x="4495739" y="1937216"/>
            <a:ext cx="3938588" cy="97855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8"/>
          <p:cNvSpPr txBox="1"/>
          <p:nvPr>
            <p:ph idx="1" type="body"/>
          </p:nvPr>
        </p:nvSpPr>
        <p:spPr>
          <a:xfrm rot="5400000">
            <a:off x="1186264" y="-221062"/>
            <a:ext cx="3938588" cy="529511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139" name="Google Shape;139;p1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1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Font typeface="Trebuchet MS"/>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1" name="Google Shape;41;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2" name="Shape 42"/>
        <p:cNvGrpSpPr/>
        <p:nvPr/>
      </p:nvGrpSpPr>
      <p:grpSpPr>
        <a:xfrm>
          <a:off x="0" y="0"/>
          <a:ext cx="0" cy="0"/>
          <a:chOff x="0" y="0"/>
          <a:chExt cx="0" cy="0"/>
        </a:xfrm>
      </p:grpSpPr>
      <p:sp>
        <p:nvSpPr>
          <p:cNvPr id="43" name="Google Shape;43;p4"/>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45" name="Google Shape;45;p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48" name="Shape 48"/>
        <p:cNvGrpSpPr/>
        <p:nvPr/>
      </p:nvGrpSpPr>
      <p:grpSpPr>
        <a:xfrm>
          <a:off x="0" y="0"/>
          <a:ext cx="0" cy="0"/>
          <a:chOff x="0" y="0"/>
          <a:chExt cx="0" cy="0"/>
        </a:xfrm>
      </p:grpSpPr>
      <p:sp>
        <p:nvSpPr>
          <p:cNvPr id="49" name="Google Shape;49;p5"/>
          <p:cNvSpPr txBox="1"/>
          <p:nvPr>
            <p:ph type="title"/>
          </p:nvPr>
        </p:nvSpPr>
        <p:spPr>
          <a:xfrm>
            <a:off x="508001" y="2025651"/>
            <a:ext cx="6447501" cy="13699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000"/>
              <a:buFont typeface="Trebuchet MS"/>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
          <p:cNvSpPr txBox="1"/>
          <p:nvPr>
            <p:ph idx="1" type="body"/>
          </p:nvPr>
        </p:nvSpPr>
        <p:spPr>
          <a:xfrm>
            <a:off x="508001" y="3395586"/>
            <a:ext cx="6447501"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200"/>
              <a:buNone/>
              <a:defRPr sz="1500">
                <a:solidFill>
                  <a:srgbClr val="FEFEFE"/>
                </a:solidFill>
              </a:defRPr>
            </a:lvl1pPr>
            <a:lvl2pPr indent="-228600" lvl="1" marL="914400" algn="l">
              <a:lnSpc>
                <a:spcPct val="100000"/>
              </a:lnSpc>
              <a:spcBef>
                <a:spcPts val="750"/>
              </a:spcBef>
              <a:spcAft>
                <a:spcPts val="0"/>
              </a:spcAft>
              <a:buSzPts val="1080"/>
              <a:buNone/>
              <a:defRPr sz="1350">
                <a:solidFill>
                  <a:schemeClr val="lt1"/>
                </a:solidFill>
              </a:defRPr>
            </a:lvl2pPr>
            <a:lvl3pPr indent="-228600" lvl="2" marL="1371600" algn="l">
              <a:lnSpc>
                <a:spcPct val="100000"/>
              </a:lnSpc>
              <a:spcBef>
                <a:spcPts val="750"/>
              </a:spcBef>
              <a:spcAft>
                <a:spcPts val="0"/>
              </a:spcAft>
              <a:buSzPts val="960"/>
              <a:buNone/>
              <a:defRPr sz="1200">
                <a:solidFill>
                  <a:schemeClr val="lt1"/>
                </a:solidFill>
              </a:defRPr>
            </a:lvl3pPr>
            <a:lvl4pPr indent="-228600" lvl="3" marL="1828800" algn="l">
              <a:lnSpc>
                <a:spcPct val="100000"/>
              </a:lnSpc>
              <a:spcBef>
                <a:spcPts val="750"/>
              </a:spcBef>
              <a:spcAft>
                <a:spcPts val="0"/>
              </a:spcAft>
              <a:buSzPts val="840"/>
              <a:buNone/>
              <a:defRPr sz="1050">
                <a:solidFill>
                  <a:schemeClr val="lt1"/>
                </a:solidFill>
              </a:defRPr>
            </a:lvl4pPr>
            <a:lvl5pPr indent="-228600" lvl="4" marL="2286000" algn="l">
              <a:lnSpc>
                <a:spcPct val="100000"/>
              </a:lnSpc>
              <a:spcBef>
                <a:spcPts val="750"/>
              </a:spcBef>
              <a:spcAft>
                <a:spcPts val="0"/>
              </a:spcAft>
              <a:buSzPts val="840"/>
              <a:buNone/>
              <a:defRPr sz="1050">
                <a:solidFill>
                  <a:schemeClr val="lt1"/>
                </a:solidFill>
              </a:defRPr>
            </a:lvl5pPr>
            <a:lvl6pPr indent="-228600" lvl="5" marL="2743200" algn="l">
              <a:lnSpc>
                <a:spcPct val="100000"/>
              </a:lnSpc>
              <a:spcBef>
                <a:spcPts val="750"/>
              </a:spcBef>
              <a:spcAft>
                <a:spcPts val="0"/>
              </a:spcAft>
              <a:buSzPts val="840"/>
              <a:buNone/>
              <a:defRPr sz="1050">
                <a:solidFill>
                  <a:schemeClr val="lt1"/>
                </a:solidFill>
              </a:defRPr>
            </a:lvl6pPr>
            <a:lvl7pPr indent="-228600" lvl="6" marL="3200400" algn="l">
              <a:lnSpc>
                <a:spcPct val="100000"/>
              </a:lnSpc>
              <a:spcBef>
                <a:spcPts val="750"/>
              </a:spcBef>
              <a:spcAft>
                <a:spcPts val="0"/>
              </a:spcAft>
              <a:buSzPts val="840"/>
              <a:buNone/>
              <a:defRPr sz="1050">
                <a:solidFill>
                  <a:schemeClr val="lt1"/>
                </a:solidFill>
              </a:defRPr>
            </a:lvl7pPr>
            <a:lvl8pPr indent="-228600" lvl="7" marL="3657600" algn="l">
              <a:lnSpc>
                <a:spcPct val="100000"/>
              </a:lnSpc>
              <a:spcBef>
                <a:spcPts val="750"/>
              </a:spcBef>
              <a:spcAft>
                <a:spcPts val="0"/>
              </a:spcAft>
              <a:buSzPts val="840"/>
              <a:buNone/>
              <a:defRPr sz="1050">
                <a:solidFill>
                  <a:schemeClr val="lt1"/>
                </a:solidFill>
              </a:defRPr>
            </a:lvl8pPr>
            <a:lvl9pPr indent="-228600" lvl="8" marL="4114800" algn="l">
              <a:lnSpc>
                <a:spcPct val="100000"/>
              </a:lnSpc>
              <a:spcBef>
                <a:spcPts val="750"/>
              </a:spcBef>
              <a:spcAft>
                <a:spcPts val="0"/>
              </a:spcAft>
              <a:buSzPts val="840"/>
              <a:buNone/>
              <a:defRPr sz="1050">
                <a:solidFill>
                  <a:schemeClr val="lt1"/>
                </a:solidFill>
              </a:defRPr>
            </a:lvl9pPr>
          </a:lstStyle>
          <a:p/>
        </p:txBody>
      </p:sp>
      <p:sp>
        <p:nvSpPr>
          <p:cNvPr id="51" name="Google Shape;51;p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4" name="Shape 54"/>
        <p:cNvGrpSpPr/>
        <p:nvPr/>
      </p:nvGrpSpPr>
      <p:grpSpPr>
        <a:xfrm>
          <a:off x="0" y="0"/>
          <a:ext cx="0" cy="0"/>
          <a:chOff x="0" y="0"/>
          <a:chExt cx="0" cy="0"/>
        </a:xfrm>
      </p:grpSpPr>
      <p:sp>
        <p:nvSpPr>
          <p:cNvPr id="55" name="Google Shape;55;p6"/>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
          <p:cNvSpPr txBox="1"/>
          <p:nvPr>
            <p:ph idx="1" type="body"/>
          </p:nvPr>
        </p:nvSpPr>
        <p:spPr>
          <a:xfrm>
            <a:off x="508001" y="1620442"/>
            <a:ext cx="3138026" cy="291057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57" name="Google Shape;57;p6"/>
          <p:cNvSpPr txBox="1"/>
          <p:nvPr>
            <p:ph idx="2" type="body"/>
          </p:nvPr>
        </p:nvSpPr>
        <p:spPr>
          <a:xfrm>
            <a:off x="3817477" y="1620442"/>
            <a:ext cx="3138026" cy="291058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58" name="Google Shape;58;p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61" name="Shape 61"/>
        <p:cNvGrpSpPr/>
        <p:nvPr/>
      </p:nvGrpSpPr>
      <p:grpSpPr>
        <a:xfrm>
          <a:off x="0" y="0"/>
          <a:ext cx="0" cy="0"/>
          <a:chOff x="0" y="0"/>
          <a:chExt cx="0" cy="0"/>
        </a:xfrm>
      </p:grpSpPr>
      <p:sp>
        <p:nvSpPr>
          <p:cNvPr id="62" name="Google Shape;62;p7"/>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7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
          <p:cNvSpPr txBox="1"/>
          <p:nvPr>
            <p:ph idx="1" type="body"/>
          </p:nvPr>
        </p:nvSpPr>
        <p:spPr>
          <a:xfrm>
            <a:off x="506809" y="1620737"/>
            <a:ext cx="3139217"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64" name="Google Shape;64;p7"/>
          <p:cNvSpPr txBox="1"/>
          <p:nvPr>
            <p:ph idx="2" type="body"/>
          </p:nvPr>
        </p:nvSpPr>
        <p:spPr>
          <a:xfrm>
            <a:off x="506809" y="2052934"/>
            <a:ext cx="3139217" cy="24780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65" name="Google Shape;65;p7"/>
          <p:cNvSpPr txBox="1"/>
          <p:nvPr>
            <p:ph idx="3" type="body"/>
          </p:nvPr>
        </p:nvSpPr>
        <p:spPr>
          <a:xfrm>
            <a:off x="3816287" y="1620737"/>
            <a:ext cx="3139214"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440"/>
              <a:buNone/>
              <a:defRPr b="0" sz="1800"/>
            </a:lvl1pPr>
            <a:lvl2pPr indent="-228600" lvl="1" marL="914400" algn="l">
              <a:lnSpc>
                <a:spcPct val="100000"/>
              </a:lnSpc>
              <a:spcBef>
                <a:spcPts val="750"/>
              </a:spcBef>
              <a:spcAft>
                <a:spcPts val="0"/>
              </a:spcAft>
              <a:buSzPts val="1200"/>
              <a:buNone/>
              <a:defRPr b="1" sz="1500"/>
            </a:lvl2pPr>
            <a:lvl3pPr indent="-228600" lvl="2" marL="1371600" algn="l">
              <a:lnSpc>
                <a:spcPct val="100000"/>
              </a:lnSpc>
              <a:spcBef>
                <a:spcPts val="750"/>
              </a:spcBef>
              <a:spcAft>
                <a:spcPts val="0"/>
              </a:spcAft>
              <a:buSzPts val="1080"/>
              <a:buNone/>
              <a:defRPr b="1" sz="1350"/>
            </a:lvl3pPr>
            <a:lvl4pPr indent="-228600" lvl="3" marL="1828800" algn="l">
              <a:lnSpc>
                <a:spcPct val="100000"/>
              </a:lnSpc>
              <a:spcBef>
                <a:spcPts val="750"/>
              </a:spcBef>
              <a:spcAft>
                <a:spcPts val="0"/>
              </a:spcAft>
              <a:buSzPts val="960"/>
              <a:buNone/>
              <a:defRPr b="1" sz="1200"/>
            </a:lvl4pPr>
            <a:lvl5pPr indent="-228600" lvl="4" marL="2286000" algn="l">
              <a:lnSpc>
                <a:spcPct val="100000"/>
              </a:lnSpc>
              <a:spcBef>
                <a:spcPts val="750"/>
              </a:spcBef>
              <a:spcAft>
                <a:spcPts val="0"/>
              </a:spcAft>
              <a:buSzPts val="960"/>
              <a:buNone/>
              <a:defRPr b="1" sz="1200"/>
            </a:lvl5pPr>
            <a:lvl6pPr indent="-228600" lvl="5" marL="2743200" algn="l">
              <a:lnSpc>
                <a:spcPct val="100000"/>
              </a:lnSpc>
              <a:spcBef>
                <a:spcPts val="750"/>
              </a:spcBef>
              <a:spcAft>
                <a:spcPts val="0"/>
              </a:spcAft>
              <a:buSzPts val="960"/>
              <a:buNone/>
              <a:defRPr b="1" sz="1200"/>
            </a:lvl6pPr>
            <a:lvl7pPr indent="-228600" lvl="6" marL="3200400" algn="l">
              <a:lnSpc>
                <a:spcPct val="100000"/>
              </a:lnSpc>
              <a:spcBef>
                <a:spcPts val="750"/>
              </a:spcBef>
              <a:spcAft>
                <a:spcPts val="0"/>
              </a:spcAft>
              <a:buSzPts val="960"/>
              <a:buNone/>
              <a:defRPr b="1" sz="1200"/>
            </a:lvl7pPr>
            <a:lvl8pPr indent="-228600" lvl="7" marL="3657600" algn="l">
              <a:lnSpc>
                <a:spcPct val="100000"/>
              </a:lnSpc>
              <a:spcBef>
                <a:spcPts val="750"/>
              </a:spcBef>
              <a:spcAft>
                <a:spcPts val="0"/>
              </a:spcAft>
              <a:buSzPts val="960"/>
              <a:buNone/>
              <a:defRPr b="1" sz="1200"/>
            </a:lvl8pPr>
            <a:lvl9pPr indent="-228600" lvl="8" marL="4114800" algn="l">
              <a:lnSpc>
                <a:spcPct val="100000"/>
              </a:lnSpc>
              <a:spcBef>
                <a:spcPts val="750"/>
              </a:spcBef>
              <a:spcAft>
                <a:spcPts val="0"/>
              </a:spcAft>
              <a:buSzPts val="960"/>
              <a:buNone/>
              <a:defRPr b="1" sz="1200"/>
            </a:lvl9pPr>
          </a:lstStyle>
          <a:p/>
        </p:txBody>
      </p:sp>
      <p:sp>
        <p:nvSpPr>
          <p:cNvPr id="66" name="Google Shape;66;p7"/>
          <p:cNvSpPr txBox="1"/>
          <p:nvPr>
            <p:ph idx="4" type="body"/>
          </p:nvPr>
        </p:nvSpPr>
        <p:spPr>
          <a:xfrm>
            <a:off x="3816288" y="2052934"/>
            <a:ext cx="3139213" cy="24780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67" name="Google Shape;67;p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70" name="Shape 70"/>
        <p:cNvGrpSpPr/>
        <p:nvPr/>
      </p:nvGrpSpPr>
      <p:grpSpPr>
        <a:xfrm>
          <a:off x="0" y="0"/>
          <a:ext cx="0" cy="0"/>
          <a:chOff x="0" y="0"/>
          <a:chExt cx="0" cy="0"/>
        </a:xfrm>
      </p:grpSpPr>
      <p:sp>
        <p:nvSpPr>
          <p:cNvPr id="71" name="Google Shape;71;p8"/>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5" name="Shape 75"/>
        <p:cNvGrpSpPr/>
        <p:nvPr/>
      </p:nvGrpSpPr>
      <p:grpSpPr>
        <a:xfrm>
          <a:off x="0" y="0"/>
          <a:ext cx="0" cy="0"/>
          <a:chOff x="0" y="0"/>
          <a:chExt cx="0" cy="0"/>
        </a:xfrm>
      </p:grpSpPr>
      <p:sp>
        <p:nvSpPr>
          <p:cNvPr id="76" name="Google Shape;76;p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9" name="Shape 79"/>
        <p:cNvGrpSpPr/>
        <p:nvPr/>
      </p:nvGrpSpPr>
      <p:grpSpPr>
        <a:xfrm>
          <a:off x="0" y="0"/>
          <a:ext cx="0" cy="0"/>
          <a:chOff x="0" y="0"/>
          <a:chExt cx="0" cy="0"/>
        </a:xfrm>
      </p:grpSpPr>
      <p:sp>
        <p:nvSpPr>
          <p:cNvPr id="80" name="Google Shape;80;p10"/>
          <p:cNvSpPr txBox="1"/>
          <p:nvPr>
            <p:ph type="title"/>
          </p:nvPr>
        </p:nvSpPr>
        <p:spPr>
          <a:xfrm>
            <a:off x="508001" y="1123953"/>
            <a:ext cx="2890896" cy="9588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1500"/>
              <a:buFont typeface="Trebuchet MS"/>
              <a:buNone/>
              <a:defRPr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0"/>
          <p:cNvSpPr txBox="1"/>
          <p:nvPr>
            <p:ph idx="1" type="body"/>
          </p:nvPr>
        </p:nvSpPr>
        <p:spPr>
          <a:xfrm>
            <a:off x="3570346" y="386193"/>
            <a:ext cx="3385156" cy="414482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750"/>
              </a:spcBef>
              <a:spcAft>
                <a:spcPts val="0"/>
              </a:spcAft>
              <a:buSzPts val="1440"/>
              <a:buChar char="►"/>
              <a:defRPr/>
            </a:lvl1pPr>
            <a:lvl2pPr indent="-320040" lvl="1" marL="914400" algn="l">
              <a:lnSpc>
                <a:spcPct val="100000"/>
              </a:lnSpc>
              <a:spcBef>
                <a:spcPts val="750"/>
              </a:spcBef>
              <a:spcAft>
                <a:spcPts val="0"/>
              </a:spcAft>
              <a:buSzPts val="1440"/>
              <a:buChar char="►"/>
              <a:defRPr/>
            </a:lvl2pPr>
            <a:lvl3pPr indent="-320039" lvl="2" marL="1371600" algn="l">
              <a:lnSpc>
                <a:spcPct val="100000"/>
              </a:lnSpc>
              <a:spcBef>
                <a:spcPts val="750"/>
              </a:spcBef>
              <a:spcAft>
                <a:spcPts val="0"/>
              </a:spcAft>
              <a:buSzPts val="1440"/>
              <a:buChar char="►"/>
              <a:defRPr/>
            </a:lvl3pPr>
            <a:lvl4pPr indent="-320039" lvl="3" marL="1828800" algn="l">
              <a:lnSpc>
                <a:spcPct val="100000"/>
              </a:lnSpc>
              <a:spcBef>
                <a:spcPts val="750"/>
              </a:spcBef>
              <a:spcAft>
                <a:spcPts val="0"/>
              </a:spcAft>
              <a:buSzPts val="1440"/>
              <a:buChar char="►"/>
              <a:defRPr/>
            </a:lvl4pPr>
            <a:lvl5pPr indent="-320039" lvl="4" marL="2286000" algn="l">
              <a:lnSpc>
                <a:spcPct val="100000"/>
              </a:lnSpc>
              <a:spcBef>
                <a:spcPts val="750"/>
              </a:spcBef>
              <a:spcAft>
                <a:spcPts val="0"/>
              </a:spcAft>
              <a:buSzPts val="1440"/>
              <a:buChar char="►"/>
              <a:defRPr/>
            </a:lvl5pPr>
            <a:lvl6pPr indent="-320039" lvl="5" marL="2743200" algn="l">
              <a:lnSpc>
                <a:spcPct val="100000"/>
              </a:lnSpc>
              <a:spcBef>
                <a:spcPts val="750"/>
              </a:spcBef>
              <a:spcAft>
                <a:spcPts val="0"/>
              </a:spcAft>
              <a:buSzPts val="1440"/>
              <a:buChar char="►"/>
              <a:defRPr/>
            </a:lvl6pPr>
            <a:lvl7pPr indent="-320039" lvl="6" marL="3200400" algn="l">
              <a:lnSpc>
                <a:spcPct val="100000"/>
              </a:lnSpc>
              <a:spcBef>
                <a:spcPts val="750"/>
              </a:spcBef>
              <a:spcAft>
                <a:spcPts val="0"/>
              </a:spcAft>
              <a:buSzPts val="1440"/>
              <a:buChar char="►"/>
              <a:defRPr/>
            </a:lvl7pPr>
            <a:lvl8pPr indent="-320040" lvl="7" marL="3657600" algn="l">
              <a:lnSpc>
                <a:spcPct val="100000"/>
              </a:lnSpc>
              <a:spcBef>
                <a:spcPts val="750"/>
              </a:spcBef>
              <a:spcAft>
                <a:spcPts val="0"/>
              </a:spcAft>
              <a:buSzPts val="1440"/>
              <a:buChar char="►"/>
              <a:defRPr/>
            </a:lvl8pPr>
            <a:lvl9pPr indent="-320040" lvl="8" marL="4114800" algn="l">
              <a:lnSpc>
                <a:spcPct val="100000"/>
              </a:lnSpc>
              <a:spcBef>
                <a:spcPts val="750"/>
              </a:spcBef>
              <a:spcAft>
                <a:spcPts val="0"/>
              </a:spcAft>
              <a:buSzPts val="1440"/>
              <a:buChar char="►"/>
              <a:defRPr/>
            </a:lvl9pPr>
          </a:lstStyle>
          <a:p/>
        </p:txBody>
      </p:sp>
      <p:sp>
        <p:nvSpPr>
          <p:cNvPr id="82" name="Google Shape;82;p10"/>
          <p:cNvSpPr txBox="1"/>
          <p:nvPr>
            <p:ph idx="2" type="body"/>
          </p:nvPr>
        </p:nvSpPr>
        <p:spPr>
          <a:xfrm>
            <a:off x="508001" y="2082802"/>
            <a:ext cx="2890896" cy="19383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840"/>
              <a:buNone/>
              <a:defRPr sz="1050"/>
            </a:lvl1pPr>
            <a:lvl2pPr indent="-228600" lvl="1" marL="914400" algn="l">
              <a:lnSpc>
                <a:spcPct val="100000"/>
              </a:lnSpc>
              <a:spcBef>
                <a:spcPts val="750"/>
              </a:spcBef>
              <a:spcAft>
                <a:spcPts val="0"/>
              </a:spcAft>
              <a:buSzPts val="840"/>
              <a:buNone/>
              <a:defRPr sz="1050"/>
            </a:lvl2pPr>
            <a:lvl3pPr indent="-228600" lvl="2" marL="1371600" algn="l">
              <a:lnSpc>
                <a:spcPct val="100000"/>
              </a:lnSpc>
              <a:spcBef>
                <a:spcPts val="750"/>
              </a:spcBef>
              <a:spcAft>
                <a:spcPts val="0"/>
              </a:spcAft>
              <a:buSzPts val="720"/>
              <a:buNone/>
              <a:defRPr sz="900"/>
            </a:lvl3pPr>
            <a:lvl4pPr indent="-228600" lvl="3" marL="1828800" algn="l">
              <a:lnSpc>
                <a:spcPct val="100000"/>
              </a:lnSpc>
              <a:spcBef>
                <a:spcPts val="750"/>
              </a:spcBef>
              <a:spcAft>
                <a:spcPts val="0"/>
              </a:spcAft>
              <a:buSzPts val="600"/>
              <a:buNone/>
              <a:defRPr sz="750"/>
            </a:lvl4pPr>
            <a:lvl5pPr indent="-228600" lvl="4" marL="2286000" algn="l">
              <a:lnSpc>
                <a:spcPct val="100000"/>
              </a:lnSpc>
              <a:spcBef>
                <a:spcPts val="750"/>
              </a:spcBef>
              <a:spcAft>
                <a:spcPts val="0"/>
              </a:spcAft>
              <a:buSzPts val="600"/>
              <a:buNone/>
              <a:defRPr sz="750"/>
            </a:lvl5pPr>
            <a:lvl6pPr indent="-228600" lvl="5" marL="2743200" algn="l">
              <a:lnSpc>
                <a:spcPct val="100000"/>
              </a:lnSpc>
              <a:spcBef>
                <a:spcPts val="750"/>
              </a:spcBef>
              <a:spcAft>
                <a:spcPts val="0"/>
              </a:spcAft>
              <a:buSzPts val="600"/>
              <a:buNone/>
              <a:defRPr sz="750"/>
            </a:lvl6pPr>
            <a:lvl7pPr indent="-228600" lvl="6" marL="3200400" algn="l">
              <a:lnSpc>
                <a:spcPct val="100000"/>
              </a:lnSpc>
              <a:spcBef>
                <a:spcPts val="750"/>
              </a:spcBef>
              <a:spcAft>
                <a:spcPts val="0"/>
              </a:spcAft>
              <a:buSzPts val="600"/>
              <a:buNone/>
              <a:defRPr sz="750"/>
            </a:lvl7pPr>
            <a:lvl8pPr indent="-228600" lvl="7" marL="3657600" algn="l">
              <a:lnSpc>
                <a:spcPct val="100000"/>
              </a:lnSpc>
              <a:spcBef>
                <a:spcPts val="750"/>
              </a:spcBef>
              <a:spcAft>
                <a:spcPts val="0"/>
              </a:spcAft>
              <a:buSzPts val="600"/>
              <a:buNone/>
              <a:defRPr sz="750"/>
            </a:lvl8pPr>
            <a:lvl9pPr indent="-228600" lvl="8" marL="4114800" algn="l">
              <a:lnSpc>
                <a:spcPct val="100000"/>
              </a:lnSpc>
              <a:spcBef>
                <a:spcPts val="750"/>
              </a:spcBef>
              <a:spcAft>
                <a:spcPts val="0"/>
              </a:spcAft>
              <a:buSzPts val="600"/>
              <a:buNone/>
              <a:defRPr sz="750"/>
            </a:lvl9pPr>
          </a:lstStyle>
          <a:p/>
        </p:txBody>
      </p:sp>
      <p:sp>
        <p:nvSpPr>
          <p:cNvPr id="83" name="Google Shape;83;p1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600"/>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36363"/>
            </a:gs>
            <a:gs pos="100000">
              <a:schemeClr val="dk2"/>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1"/>
          <p:cNvGrpSpPr/>
          <p:nvPr/>
        </p:nvGrpSpPr>
        <p:grpSpPr>
          <a:xfrm>
            <a:off x="0" y="-6350"/>
            <a:ext cx="9144000" cy="5149850"/>
            <a:chOff x="0" y="-8467"/>
            <a:chExt cx="12192000" cy="6866467"/>
          </a:xfrm>
        </p:grpSpPr>
        <p:cxnSp>
          <p:nvCxnSpPr>
            <p:cNvPr id="7" name="Google Shape;7;p1"/>
            <p:cNvCxnSpPr/>
            <p:nvPr/>
          </p:nvCxnSpPr>
          <p:spPr>
            <a:xfrm>
              <a:off x="9371012" y="0"/>
              <a:ext cx="1219200" cy="6858000"/>
            </a:xfrm>
            <a:prstGeom prst="straightConnector1">
              <a:avLst/>
            </a:prstGeom>
            <a:noFill/>
            <a:ln cap="flat" cmpd="sng" w="9525">
              <a:solidFill>
                <a:schemeClr val="dk1"/>
              </a:solidFill>
              <a:prstDash val="solid"/>
              <a:round/>
              <a:headEnd len="sm" w="sm" type="none"/>
              <a:tailEnd len="sm" w="sm" type="none"/>
            </a:ln>
          </p:spPr>
        </p:cxnSp>
        <p:cxnSp>
          <p:nvCxnSpPr>
            <p:cNvPr id="8" name="Google Shape;8;p1"/>
            <p:cNvCxnSpPr/>
            <p:nvPr/>
          </p:nvCxnSpPr>
          <p:spPr>
            <a:xfrm flipH="1">
              <a:off x="7425267" y="3681413"/>
              <a:ext cx="4763558" cy="3176587"/>
            </a:xfrm>
            <a:prstGeom prst="straightConnector1">
              <a:avLst/>
            </a:prstGeom>
            <a:noFill/>
            <a:ln cap="flat" cmpd="sng" w="9525">
              <a:solidFill>
                <a:schemeClr val="dk1"/>
              </a:solidFill>
              <a:prstDash val="solid"/>
              <a:round/>
              <a:headEnd len="sm" w="sm" type="none"/>
              <a:tailEnd len="sm" w="sm" type="none"/>
            </a:ln>
          </p:spPr>
        </p:cxnSp>
        <p:sp>
          <p:nvSpPr>
            <p:cNvPr id="9" name="Google Shape;9;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8235"/>
              </a:schemeClr>
            </a:solidFill>
            <a:ln>
              <a:noFill/>
            </a:ln>
          </p:spPr>
        </p:sp>
        <p:sp>
          <p:nvSpPr>
            <p:cNvPr id="10" name="Google Shape;10;p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fmla="val 100000" name="adj"/>
              </a:avLst>
            </a:prstGeom>
            <a:solidFill>
              <a:schemeClr val="accent2">
                <a:alpha val="7019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858585">
                <a:alpha val="68235"/>
              </a:srgbClr>
            </a:solidFill>
            <a:ln>
              <a:noFill/>
            </a:ln>
          </p:spPr>
        </p:sp>
        <p:sp>
          <p:nvSpPr>
            <p:cNvPr id="13" name="Google Shape;13;p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EAEAEA">
                <a:alpha val="68235"/>
              </a:srgbClr>
            </a:solidFill>
            <a:ln>
              <a:noFill/>
            </a:ln>
          </p:spPr>
        </p:sp>
        <p:sp>
          <p:nvSpPr>
            <p:cNvPr id="14" name="Google Shape;14;p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137"/>
              </a:schemeClr>
            </a:solidFill>
            <a:ln>
              <a:noFill/>
            </a:ln>
          </p:spPr>
        </p:sp>
        <p:sp>
          <p:nvSpPr>
            <p:cNvPr id="15" name="Google Shape;15;p1"/>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
            <p:cNvSpPr/>
            <p:nvPr/>
          </p:nvSpPr>
          <p:spPr>
            <a:xfrm>
              <a:off x="0" y="4013200"/>
              <a:ext cx="448733" cy="2844800"/>
            </a:xfrm>
            <a:prstGeom prst="triangle">
              <a:avLst>
                <a:gd fmla="val 0" name="adj"/>
              </a:avLst>
            </a:prstGeom>
            <a:solidFill>
              <a:schemeClr val="accent1">
                <a:alpha val="8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1"/>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8" name="Google Shape;18;p1"/>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297180" lvl="0" marL="457200" marR="0" rtl="0" algn="l">
              <a:lnSpc>
                <a:spcPct val="100000"/>
              </a:lnSpc>
              <a:spcBef>
                <a:spcPts val="750"/>
              </a:spcBef>
              <a:spcAft>
                <a:spcPts val="0"/>
              </a:spcAft>
              <a:buClr>
                <a:schemeClr val="accent1"/>
              </a:buClr>
              <a:buSzPts val="1080"/>
              <a:buFont typeface="Noto Sans Symbols"/>
              <a:buChar char="►"/>
              <a:defRPr b="0" i="0" sz="1350" u="none" cap="none" strike="noStrike">
                <a:solidFill>
                  <a:srgbClr val="FEFEFE"/>
                </a:solidFill>
                <a:latin typeface="Trebuchet MS"/>
                <a:ea typeface="Trebuchet MS"/>
                <a:cs typeface="Trebuchet MS"/>
                <a:sym typeface="Trebuchet MS"/>
              </a:defRPr>
            </a:lvl1pPr>
            <a:lvl2pPr indent="-289560" lvl="1" marL="914400" marR="0" rtl="0" algn="l">
              <a:lnSpc>
                <a:spcPct val="100000"/>
              </a:lnSpc>
              <a:spcBef>
                <a:spcPts val="750"/>
              </a:spcBef>
              <a:spcAft>
                <a:spcPts val="0"/>
              </a:spcAft>
              <a:buClr>
                <a:schemeClr val="accent1"/>
              </a:buClr>
              <a:buSzPts val="960"/>
              <a:buFont typeface="Noto Sans Symbols"/>
              <a:buChar char="►"/>
              <a:defRPr b="0" i="0" sz="1200" u="none" cap="none" strike="noStrike">
                <a:solidFill>
                  <a:srgbClr val="FEFEFE"/>
                </a:solidFill>
                <a:latin typeface="Trebuchet MS"/>
                <a:ea typeface="Trebuchet MS"/>
                <a:cs typeface="Trebuchet MS"/>
                <a:sym typeface="Trebuchet MS"/>
              </a:defRPr>
            </a:lvl2pPr>
            <a:lvl3pPr indent="-281939" lvl="2" marL="1371600" marR="0" rtl="0" algn="l">
              <a:lnSpc>
                <a:spcPct val="100000"/>
              </a:lnSpc>
              <a:spcBef>
                <a:spcPts val="750"/>
              </a:spcBef>
              <a:spcAft>
                <a:spcPts val="0"/>
              </a:spcAft>
              <a:buClr>
                <a:schemeClr val="accent1"/>
              </a:buClr>
              <a:buSzPts val="840"/>
              <a:buFont typeface="Noto Sans Symbols"/>
              <a:buChar char="►"/>
              <a:defRPr b="0" i="0" sz="1050" u="none" cap="none" strike="noStrike">
                <a:solidFill>
                  <a:srgbClr val="FEFEFE"/>
                </a:solidFill>
                <a:latin typeface="Trebuchet MS"/>
                <a:ea typeface="Trebuchet MS"/>
                <a:cs typeface="Trebuchet MS"/>
                <a:sym typeface="Trebuchet MS"/>
              </a:defRPr>
            </a:lvl3pPr>
            <a:lvl4pPr indent="-274319" lvl="3" marL="1828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4pPr>
            <a:lvl5pPr indent="-274320" lvl="4" marL="22860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5pPr>
            <a:lvl6pPr indent="-274320" lvl="5" marL="27432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6pPr>
            <a:lvl7pPr indent="-274320" lvl="6" marL="32004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7pPr>
            <a:lvl8pPr indent="-274320" lvl="7" marL="36576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8pPr>
            <a:lvl9pPr indent="-274320" lvl="8" marL="4114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FEFEFE"/>
                </a:solidFill>
                <a:latin typeface="Trebuchet MS"/>
                <a:ea typeface="Trebuchet MS"/>
                <a:cs typeface="Trebuchet MS"/>
                <a:sym typeface="Trebuchet MS"/>
              </a:defRPr>
            </a:lvl9pPr>
          </a:lstStyle>
          <a:p/>
        </p:txBody>
      </p:sp>
      <p:sp>
        <p:nvSpPr>
          <p:cNvPr id="19" name="Google Shape;19;p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675"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0" name="Google Shape;20;p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675"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1" name="Google Shape;21;p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ctrTitle"/>
          </p:nvPr>
        </p:nvSpPr>
        <p:spPr>
          <a:xfrm>
            <a:off x="421225" y="857725"/>
            <a:ext cx="5302800" cy="51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accent1"/>
              </a:buClr>
              <a:buSzPts val="990"/>
              <a:buFont typeface="Arial Black"/>
              <a:buNone/>
            </a:pPr>
            <a:r>
              <a:rPr b="1" lang="es" sz="2340">
                <a:latin typeface="Arial Black"/>
                <a:ea typeface="Arial Black"/>
                <a:cs typeface="Arial Black"/>
                <a:sym typeface="Arial Black"/>
              </a:rPr>
              <a:t>DESCRIPCIÓN DEL SOFTWARE</a:t>
            </a:r>
            <a:endParaRPr b="1" sz="2340">
              <a:latin typeface="Arial Black"/>
              <a:ea typeface="Arial Black"/>
              <a:cs typeface="Arial Black"/>
              <a:sym typeface="Arial Black"/>
            </a:endParaRPr>
          </a:p>
        </p:txBody>
      </p:sp>
      <p:pic>
        <p:nvPicPr>
          <p:cNvPr id="147" name="Google Shape;147;p19"/>
          <p:cNvPicPr preferRelativeResize="0"/>
          <p:nvPr/>
        </p:nvPicPr>
        <p:blipFill rotWithShape="1">
          <a:blip r:embed="rId3">
            <a:alphaModFix/>
          </a:blip>
          <a:srcRect b="0" l="0" r="0" t="0"/>
          <a:stretch/>
        </p:blipFill>
        <p:spPr>
          <a:xfrm>
            <a:off x="421225" y="271650"/>
            <a:ext cx="1458650" cy="511725"/>
          </a:xfrm>
          <a:prstGeom prst="rect">
            <a:avLst/>
          </a:prstGeom>
          <a:noFill/>
          <a:ln>
            <a:noFill/>
          </a:ln>
        </p:spPr>
      </p:pic>
      <p:sp>
        <p:nvSpPr>
          <p:cNvPr id="148" name="Google Shape;148;p19"/>
          <p:cNvSpPr txBox="1"/>
          <p:nvPr/>
        </p:nvSpPr>
        <p:spPr>
          <a:xfrm>
            <a:off x="1097650" y="1572288"/>
            <a:ext cx="5611500" cy="114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lt1"/>
              </a:buClr>
              <a:buSzPts val="1397"/>
              <a:buFont typeface="Nunito"/>
              <a:buNone/>
            </a:pPr>
            <a:r>
              <a:rPr b="1" i="0" lang="es" sz="1397" u="none" cap="none" strike="noStrike">
                <a:solidFill>
                  <a:schemeClr val="lt1"/>
                </a:solidFill>
                <a:latin typeface="Nunito"/>
                <a:ea typeface="Nunito"/>
                <a:cs typeface="Nunito"/>
                <a:sym typeface="Nunito"/>
              </a:rPr>
              <a:t>Implementación de una página web para la mejora de atención y</a:t>
            </a:r>
            <a:endParaRPr b="1" i="0" sz="1397" u="none" cap="none" strike="noStrike">
              <a:solidFill>
                <a:schemeClr val="lt1"/>
              </a:solidFill>
              <a:latin typeface="Nunito"/>
              <a:ea typeface="Nunito"/>
              <a:cs typeface="Nunito"/>
              <a:sym typeface="Nunito"/>
            </a:endParaRPr>
          </a:p>
          <a:p>
            <a:pPr indent="0" lvl="0" marL="0" marR="0" rtl="0" algn="ctr">
              <a:lnSpc>
                <a:spcPct val="115000"/>
              </a:lnSpc>
              <a:spcBef>
                <a:spcPts val="0"/>
              </a:spcBef>
              <a:spcAft>
                <a:spcPts val="0"/>
              </a:spcAft>
              <a:buClr>
                <a:schemeClr val="lt1"/>
              </a:buClr>
              <a:buSzPts val="1397"/>
              <a:buFont typeface="Nunito"/>
              <a:buNone/>
            </a:pPr>
            <a:r>
              <a:rPr b="1" i="0" lang="es" sz="1397" u="none" cap="none" strike="noStrike">
                <a:solidFill>
                  <a:schemeClr val="lt1"/>
                </a:solidFill>
                <a:latin typeface="Nunito"/>
                <a:ea typeface="Nunito"/>
                <a:cs typeface="Nunito"/>
                <a:sym typeface="Nunito"/>
              </a:rPr>
              <a:t>generación de solicitudes de servicios en la empresa Electromecánica</a:t>
            </a:r>
            <a:endParaRPr b="1" i="0" sz="1397" u="none" cap="none" strike="noStrike">
              <a:solidFill>
                <a:schemeClr val="lt1"/>
              </a:solidFill>
              <a:latin typeface="Nunito"/>
              <a:ea typeface="Nunito"/>
              <a:cs typeface="Nunito"/>
              <a:sym typeface="Nunito"/>
            </a:endParaRPr>
          </a:p>
          <a:p>
            <a:pPr indent="0" lvl="0" marL="0" marR="0" rtl="0" algn="ctr">
              <a:lnSpc>
                <a:spcPct val="115000"/>
              </a:lnSpc>
              <a:spcBef>
                <a:spcPts val="0"/>
              </a:spcBef>
              <a:spcAft>
                <a:spcPts val="0"/>
              </a:spcAft>
              <a:buClr>
                <a:schemeClr val="lt1"/>
              </a:buClr>
              <a:buSzPts val="1397"/>
              <a:buFont typeface="Nunito"/>
              <a:buNone/>
            </a:pPr>
            <a:r>
              <a:rPr b="1" i="0" lang="es" sz="1397" u="none" cap="none" strike="noStrike">
                <a:solidFill>
                  <a:schemeClr val="lt1"/>
                </a:solidFill>
                <a:latin typeface="Nunito"/>
                <a:ea typeface="Nunito"/>
                <a:cs typeface="Nunito"/>
                <a:sym typeface="Nunito"/>
              </a:rPr>
              <a:t>Industrial</a:t>
            </a:r>
            <a:endParaRPr b="1" i="0" sz="1397" u="none" cap="none" strike="noStrike">
              <a:solidFill>
                <a:schemeClr val="lt1"/>
              </a:solidFill>
              <a:latin typeface="Nunito"/>
              <a:ea typeface="Nunito"/>
              <a:cs typeface="Nunito"/>
              <a:sym typeface="Nunito"/>
            </a:endParaRPr>
          </a:p>
        </p:txBody>
      </p:sp>
      <p:pic>
        <p:nvPicPr>
          <p:cNvPr id="149" name="Google Shape;149;p19"/>
          <p:cNvPicPr preferRelativeResize="0"/>
          <p:nvPr/>
        </p:nvPicPr>
        <p:blipFill rotWithShape="1">
          <a:blip r:embed="rId4">
            <a:alphaModFix/>
          </a:blip>
          <a:srcRect b="0" l="0" r="0" t="0"/>
          <a:stretch/>
        </p:blipFill>
        <p:spPr>
          <a:xfrm>
            <a:off x="2629225" y="2916575"/>
            <a:ext cx="3786859" cy="2020324"/>
          </a:xfrm>
          <a:prstGeom prst="rect">
            <a:avLst/>
          </a:prstGeom>
          <a:noFill/>
          <a:ln>
            <a:noFill/>
          </a:ln>
        </p:spPr>
      </p:pic>
      <p:pic>
        <p:nvPicPr>
          <p:cNvPr id="150" name="Google Shape;150;p19"/>
          <p:cNvPicPr preferRelativeResize="0"/>
          <p:nvPr/>
        </p:nvPicPr>
        <p:blipFill rotWithShape="1">
          <a:blip r:embed="rId5">
            <a:alphaModFix/>
          </a:blip>
          <a:srcRect b="0" l="0" r="0" t="0"/>
          <a:stretch/>
        </p:blipFill>
        <p:spPr>
          <a:xfrm>
            <a:off x="7232975" y="58612"/>
            <a:ext cx="1911021" cy="865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8"/>
          <p:cNvPicPr preferRelativeResize="0"/>
          <p:nvPr/>
        </p:nvPicPr>
        <p:blipFill rotWithShape="1">
          <a:blip r:embed="rId3">
            <a:alphaModFix/>
          </a:blip>
          <a:srcRect b="0" l="0" r="0" t="0"/>
          <a:stretch/>
        </p:blipFill>
        <p:spPr>
          <a:xfrm>
            <a:off x="2404075" y="433400"/>
            <a:ext cx="4335851" cy="4335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0"/>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156" name="Google Shape;156;p20"/>
          <p:cNvSpPr txBox="1"/>
          <p:nvPr>
            <p:ph type="title"/>
          </p:nvPr>
        </p:nvSpPr>
        <p:spPr>
          <a:xfrm>
            <a:off x="3731250" y="4210925"/>
            <a:ext cx="1681500" cy="360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990"/>
              <a:buFont typeface="Nunito Medium"/>
              <a:buNone/>
            </a:pPr>
            <a:r>
              <a:rPr lang="es" sz="1140">
                <a:solidFill>
                  <a:schemeClr val="lt1"/>
                </a:solidFill>
                <a:latin typeface="Nunito Medium"/>
                <a:ea typeface="Nunito Medium"/>
                <a:cs typeface="Nunito Medium"/>
                <a:sym typeface="Nunito Medium"/>
              </a:rPr>
              <a:t>LIMA - PERÚ 202</a:t>
            </a:r>
            <a:r>
              <a:rPr lang="es" sz="1140">
                <a:latin typeface="Nunito Medium"/>
                <a:ea typeface="Nunito Medium"/>
                <a:cs typeface="Nunito Medium"/>
                <a:sym typeface="Nunito Medium"/>
              </a:rPr>
              <a:t>2</a:t>
            </a:r>
            <a:endParaRPr sz="1140">
              <a:solidFill>
                <a:schemeClr val="lt1"/>
              </a:solidFill>
              <a:latin typeface="Nunito Medium"/>
              <a:ea typeface="Nunito Medium"/>
              <a:cs typeface="Nunito Medium"/>
              <a:sym typeface="Nunito Medium"/>
            </a:endParaRPr>
          </a:p>
        </p:txBody>
      </p:sp>
      <p:sp>
        <p:nvSpPr>
          <p:cNvPr id="157" name="Google Shape;157;p20"/>
          <p:cNvSpPr txBox="1"/>
          <p:nvPr>
            <p:ph idx="4294967295" type="ctrTitle"/>
          </p:nvPr>
        </p:nvSpPr>
        <p:spPr>
          <a:xfrm>
            <a:off x="2070150" y="956300"/>
            <a:ext cx="5003700" cy="603300"/>
          </a:xfrm>
          <a:prstGeom prst="rect">
            <a:avLst/>
          </a:prstGeom>
          <a:noFill/>
          <a:ln>
            <a:noFill/>
          </a:ln>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Clr>
                <a:schemeClr val="lt1"/>
              </a:buClr>
              <a:buSzPct val="100000"/>
              <a:buFont typeface="Nunito"/>
              <a:buNone/>
            </a:pPr>
            <a:r>
              <a:rPr b="1" lang="es" sz="3600">
                <a:solidFill>
                  <a:schemeClr val="lt1"/>
                </a:solidFill>
                <a:latin typeface="Nunito"/>
                <a:ea typeface="Nunito"/>
                <a:cs typeface="Nunito"/>
                <a:sym typeface="Nunito"/>
              </a:rPr>
              <a:t>INTERFAZ DE USUARIO</a:t>
            </a:r>
            <a:endParaRPr b="1" i="0" sz="3600" u="none" cap="none" strike="noStrike">
              <a:solidFill>
                <a:schemeClr val="lt1"/>
              </a:solidFill>
              <a:latin typeface="Nunito"/>
              <a:ea typeface="Nunito"/>
              <a:cs typeface="Nunito"/>
              <a:sym typeface="Nunito"/>
            </a:endParaRPr>
          </a:p>
        </p:txBody>
      </p:sp>
      <p:pic>
        <p:nvPicPr>
          <p:cNvPr id="158" name="Google Shape;158;p20"/>
          <p:cNvPicPr preferRelativeResize="0"/>
          <p:nvPr/>
        </p:nvPicPr>
        <p:blipFill rotWithShape="1">
          <a:blip r:embed="rId4">
            <a:alphaModFix/>
          </a:blip>
          <a:srcRect b="0" l="0" r="0" t="0"/>
          <a:stretch/>
        </p:blipFill>
        <p:spPr>
          <a:xfrm>
            <a:off x="3694013" y="2116300"/>
            <a:ext cx="1718725" cy="171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164" name="Google Shape;164;p21"/>
          <p:cNvSpPr txBox="1"/>
          <p:nvPr>
            <p:ph type="title"/>
          </p:nvPr>
        </p:nvSpPr>
        <p:spPr>
          <a:xfrm>
            <a:off x="2065550" y="2035775"/>
            <a:ext cx="6475200" cy="228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4200"/>
              <a:buFont typeface="Arial"/>
              <a:buNone/>
            </a:pPr>
            <a:r>
              <a:rPr lang="es" sz="2900">
                <a:latin typeface="Arial"/>
                <a:ea typeface="Arial"/>
                <a:cs typeface="Arial"/>
                <a:sym typeface="Arial"/>
              </a:rPr>
              <a:t>CREAR UNA CUENTA</a:t>
            </a:r>
            <a:endParaRPr sz="2900">
              <a:latin typeface="Arial"/>
              <a:ea typeface="Arial"/>
              <a:cs typeface="Arial"/>
              <a:sym typeface="Arial"/>
            </a:endParaRPr>
          </a:p>
          <a:p>
            <a:pPr indent="0" lvl="0" marL="0" rtl="0" algn="l">
              <a:lnSpc>
                <a:spcPct val="150000"/>
              </a:lnSpc>
              <a:spcBef>
                <a:spcPts val="0"/>
              </a:spcBef>
              <a:spcAft>
                <a:spcPts val="0"/>
              </a:spcAft>
              <a:buClr>
                <a:schemeClr val="dk1"/>
              </a:buClr>
              <a:buSzPts val="4200"/>
              <a:buFont typeface="Arial"/>
              <a:buNone/>
            </a:pPr>
            <a:r>
              <a:rPr lang="es" sz="2900">
                <a:latin typeface="Arial"/>
                <a:ea typeface="Arial"/>
                <a:cs typeface="Arial"/>
                <a:sym typeface="Arial"/>
              </a:rPr>
              <a:t>INICIAR </a:t>
            </a:r>
            <a:r>
              <a:rPr lang="es" sz="2900">
                <a:latin typeface="Arial"/>
                <a:ea typeface="Arial"/>
                <a:cs typeface="Arial"/>
                <a:sym typeface="Arial"/>
              </a:rPr>
              <a:t>SESIÓN</a:t>
            </a:r>
            <a:endParaRPr sz="2900">
              <a:latin typeface="Arial"/>
              <a:ea typeface="Arial"/>
              <a:cs typeface="Arial"/>
              <a:sym typeface="Arial"/>
            </a:endParaRPr>
          </a:p>
          <a:p>
            <a:pPr indent="0" lvl="0" marL="0" rtl="0" algn="l">
              <a:lnSpc>
                <a:spcPct val="150000"/>
              </a:lnSpc>
              <a:spcBef>
                <a:spcPts val="0"/>
              </a:spcBef>
              <a:spcAft>
                <a:spcPts val="0"/>
              </a:spcAft>
              <a:buSzPts val="990"/>
              <a:buFont typeface="Nunito"/>
              <a:buNone/>
            </a:pPr>
            <a:r>
              <a:t/>
            </a:r>
            <a:endParaRPr b="1" sz="2940">
              <a:latin typeface="Nunito"/>
              <a:ea typeface="Nunito"/>
              <a:cs typeface="Nunito"/>
              <a:sym typeface="Nunito"/>
            </a:endParaRPr>
          </a:p>
          <a:p>
            <a:pPr indent="0" lvl="0" marL="0" rtl="0" algn="l">
              <a:lnSpc>
                <a:spcPct val="150000"/>
              </a:lnSpc>
              <a:spcBef>
                <a:spcPts val="0"/>
              </a:spcBef>
              <a:spcAft>
                <a:spcPts val="0"/>
              </a:spcAft>
              <a:buSzPts val="990"/>
              <a:buFont typeface="Nunito"/>
              <a:buNone/>
            </a:pPr>
            <a:r>
              <a:t/>
            </a:r>
            <a:endParaRPr b="1" sz="2940">
              <a:solidFill>
                <a:schemeClr val="lt1"/>
              </a:solidFill>
              <a:latin typeface="Nunito"/>
              <a:ea typeface="Nunito"/>
              <a:cs typeface="Nunito"/>
              <a:sym typeface="Nunito"/>
            </a:endParaRPr>
          </a:p>
        </p:txBody>
      </p:sp>
      <p:sp>
        <p:nvSpPr>
          <p:cNvPr id="165" name="Google Shape;165;p21"/>
          <p:cNvSpPr txBox="1"/>
          <p:nvPr>
            <p:ph idx="4294967295" type="ctrTitle"/>
          </p:nvPr>
        </p:nvSpPr>
        <p:spPr>
          <a:xfrm>
            <a:off x="1510450" y="2085100"/>
            <a:ext cx="673200" cy="7596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chemeClr val="lt1"/>
              </a:buClr>
              <a:buSzPts val="990"/>
              <a:buFont typeface="Nunito"/>
              <a:buNone/>
            </a:pPr>
            <a:r>
              <a:rPr b="1" i="0" lang="es" sz="2940" u="none" cap="none" strike="noStrike">
                <a:solidFill>
                  <a:schemeClr val="lt1"/>
                </a:solidFill>
                <a:latin typeface="Nunito"/>
                <a:ea typeface="Nunito"/>
                <a:cs typeface="Nunito"/>
                <a:sym typeface="Nunito"/>
              </a:rPr>
              <a:t>4	</a:t>
            </a:r>
            <a:endParaRPr b="1" i="0" sz="2940" u="none" cap="none" strike="noStrike">
              <a:solidFill>
                <a:schemeClr val="lt1"/>
              </a:solidFill>
              <a:latin typeface="Nunito"/>
              <a:ea typeface="Nunito"/>
              <a:cs typeface="Nunito"/>
              <a:sym typeface="Nunito"/>
            </a:endParaRPr>
          </a:p>
          <a:p>
            <a:pPr indent="0" lvl="0" marL="0" marR="0" rtl="0" algn="l">
              <a:lnSpc>
                <a:spcPct val="150000"/>
              </a:lnSpc>
              <a:spcBef>
                <a:spcPts val="0"/>
              </a:spcBef>
              <a:spcAft>
                <a:spcPts val="0"/>
              </a:spcAft>
              <a:buClr>
                <a:schemeClr val="lt1"/>
              </a:buClr>
              <a:buSzPts val="990"/>
              <a:buFont typeface="Nunito"/>
              <a:buNone/>
            </a:pPr>
            <a:r>
              <a:rPr b="1" i="0" lang="es" sz="2940" u="none" cap="none" strike="noStrike">
                <a:solidFill>
                  <a:schemeClr val="lt1"/>
                </a:solidFill>
                <a:latin typeface="Nunito"/>
                <a:ea typeface="Nunito"/>
                <a:cs typeface="Nunito"/>
                <a:sym typeface="Nunito"/>
              </a:rPr>
              <a:t>8	</a:t>
            </a:r>
            <a:endParaRPr b="1" i="0" sz="2940" u="none" cap="none" strike="noStrike">
              <a:solidFill>
                <a:schemeClr val="lt1"/>
              </a:solidFill>
              <a:latin typeface="Nunito"/>
              <a:ea typeface="Nunito"/>
              <a:cs typeface="Nunito"/>
              <a:sym typeface="Nunito"/>
            </a:endParaRPr>
          </a:p>
        </p:txBody>
      </p:sp>
      <p:sp>
        <p:nvSpPr>
          <p:cNvPr id="166" name="Google Shape;166;p21"/>
          <p:cNvSpPr txBox="1"/>
          <p:nvPr>
            <p:ph idx="4294967295" type="ctrTitle"/>
          </p:nvPr>
        </p:nvSpPr>
        <p:spPr>
          <a:xfrm>
            <a:off x="1316000" y="773100"/>
            <a:ext cx="2827200" cy="51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990"/>
              <a:buFont typeface="Arial Black"/>
              <a:buNone/>
            </a:pPr>
            <a:r>
              <a:rPr b="0" i="0" lang="es" sz="2640" u="none" cap="none" strike="noStrike">
                <a:solidFill>
                  <a:schemeClr val="lt1"/>
                </a:solidFill>
                <a:latin typeface="Arial Black"/>
                <a:ea typeface="Arial Black"/>
                <a:cs typeface="Arial Black"/>
                <a:sym typeface="Arial Black"/>
              </a:rPr>
              <a:t>CONTENIDO:</a:t>
            </a:r>
            <a:endParaRPr b="0" i="0" sz="2640" u="none" cap="none" strike="noStrike">
              <a:solidFill>
                <a:schemeClr val="lt1"/>
              </a:solidFill>
              <a:latin typeface="Arial Black"/>
              <a:ea typeface="Arial Black"/>
              <a:cs typeface="Arial Black"/>
              <a:sym typeface="Arial Black"/>
            </a:endParaRPr>
          </a:p>
        </p:txBody>
      </p:sp>
      <p:pic>
        <p:nvPicPr>
          <p:cNvPr id="167" name="Google Shape;167;p21"/>
          <p:cNvPicPr preferRelativeResize="0"/>
          <p:nvPr/>
        </p:nvPicPr>
        <p:blipFill rotWithShape="1">
          <a:blip r:embed="rId4">
            <a:alphaModFix/>
          </a:blip>
          <a:srcRect b="0" l="0" r="0" t="0"/>
          <a:stretch/>
        </p:blipFill>
        <p:spPr>
          <a:xfrm>
            <a:off x="4905324" y="3305775"/>
            <a:ext cx="1550725" cy="155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2"/>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173" name="Google Shape;173;p22"/>
          <p:cNvSpPr txBox="1"/>
          <p:nvPr/>
        </p:nvSpPr>
        <p:spPr>
          <a:xfrm>
            <a:off x="510025" y="1404113"/>
            <a:ext cx="7677600" cy="8343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ctr">
              <a:lnSpc>
                <a:spcPct val="100000"/>
              </a:lnSpc>
              <a:spcBef>
                <a:spcPts val="0"/>
              </a:spcBef>
              <a:spcAft>
                <a:spcPts val="0"/>
              </a:spcAft>
              <a:buClr>
                <a:srgbClr val="00B0F0"/>
              </a:buClr>
              <a:buSzPct val="100000"/>
              <a:buFont typeface="Century Gothic"/>
              <a:buNone/>
            </a:pPr>
            <a:r>
              <a:rPr b="1" lang="es" sz="7200">
                <a:solidFill>
                  <a:schemeClr val="lt1"/>
                </a:solidFill>
                <a:latin typeface="Century Gothic"/>
                <a:ea typeface="Century Gothic"/>
                <a:cs typeface="Century Gothic"/>
                <a:sym typeface="Century Gothic"/>
              </a:rPr>
              <a:t>CREAR UNA CUENTA</a:t>
            </a:r>
            <a:endParaRPr b="1" i="0" sz="1400" u="none" cap="none" strike="noStrike">
              <a:solidFill>
                <a:schemeClr val="lt1"/>
              </a:solidFill>
              <a:latin typeface="Arial"/>
              <a:ea typeface="Arial"/>
              <a:cs typeface="Arial"/>
              <a:sym typeface="Arial"/>
            </a:endParaRPr>
          </a:p>
        </p:txBody>
      </p:sp>
      <p:sp>
        <p:nvSpPr>
          <p:cNvPr id="174" name="Google Shape;174;p22"/>
          <p:cNvSpPr txBox="1"/>
          <p:nvPr/>
        </p:nvSpPr>
        <p:spPr>
          <a:xfrm>
            <a:off x="727065" y="2571740"/>
            <a:ext cx="80154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 sz="2800" u="none" cap="none" strike="noStrike">
                <a:solidFill>
                  <a:schemeClr val="lt1"/>
                </a:solidFill>
                <a:latin typeface="Century Gothic"/>
                <a:ea typeface="Century Gothic"/>
                <a:cs typeface="Century Gothic"/>
                <a:sym typeface="Century Gothic"/>
              </a:rPr>
              <a:t>E</a:t>
            </a:r>
            <a:r>
              <a:rPr lang="es" sz="2800">
                <a:solidFill>
                  <a:schemeClr val="lt1"/>
                </a:solidFill>
                <a:latin typeface="Century Gothic"/>
                <a:ea typeface="Century Gothic"/>
                <a:cs typeface="Century Gothic"/>
                <a:sym typeface="Century Gothic"/>
              </a:rPr>
              <a:t>n este apartado los usuarios </a:t>
            </a:r>
            <a:r>
              <a:rPr lang="es" sz="2800">
                <a:solidFill>
                  <a:schemeClr val="lt1"/>
                </a:solidFill>
                <a:latin typeface="Century Gothic"/>
                <a:ea typeface="Century Gothic"/>
                <a:cs typeface="Century Gothic"/>
                <a:sym typeface="Century Gothic"/>
              </a:rPr>
              <a:t>podrán</a:t>
            </a:r>
            <a:r>
              <a:rPr lang="es" sz="2800">
                <a:solidFill>
                  <a:schemeClr val="lt1"/>
                </a:solidFill>
                <a:latin typeface="Century Gothic"/>
                <a:ea typeface="Century Gothic"/>
                <a:cs typeface="Century Gothic"/>
                <a:sym typeface="Century Gothic"/>
              </a:rPr>
              <a:t> registrar y crear una cuenta en caso no cuenten con una.</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nvSpPr>
        <p:spPr>
          <a:xfrm>
            <a:off x="485225" y="456447"/>
            <a:ext cx="4830000" cy="534600"/>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0B0F0"/>
              </a:buClr>
              <a:buSzPct val="128459"/>
              <a:buFont typeface="Century Gothic"/>
              <a:buNone/>
            </a:pPr>
            <a:r>
              <a:rPr b="1" lang="es" sz="5440">
                <a:solidFill>
                  <a:srgbClr val="00B0F0"/>
                </a:solidFill>
                <a:latin typeface="Federo"/>
                <a:ea typeface="Federo"/>
                <a:cs typeface="Federo"/>
                <a:sym typeface="Federo"/>
              </a:rPr>
              <a:t>Crear una Cuenta</a:t>
            </a:r>
            <a:endParaRPr b="0" i="0" sz="655" u="none" cap="none" strike="noStrike">
              <a:solidFill>
                <a:srgbClr val="000000"/>
              </a:solidFill>
              <a:latin typeface="Arial"/>
              <a:ea typeface="Arial"/>
              <a:cs typeface="Arial"/>
              <a:sym typeface="Arial"/>
            </a:endParaRPr>
          </a:p>
        </p:txBody>
      </p:sp>
      <p:pic>
        <p:nvPicPr>
          <p:cNvPr id="180" name="Google Shape;180;p23"/>
          <p:cNvPicPr preferRelativeResize="0"/>
          <p:nvPr/>
        </p:nvPicPr>
        <p:blipFill>
          <a:blip r:embed="rId3">
            <a:alphaModFix/>
          </a:blip>
          <a:stretch>
            <a:fillRect/>
          </a:stretch>
        </p:blipFill>
        <p:spPr>
          <a:xfrm>
            <a:off x="341925" y="1261875"/>
            <a:ext cx="5849526" cy="2907249"/>
          </a:xfrm>
          <a:prstGeom prst="rect">
            <a:avLst/>
          </a:prstGeom>
          <a:noFill/>
          <a:ln>
            <a:noFill/>
          </a:ln>
        </p:spPr>
      </p:pic>
      <p:sp>
        <p:nvSpPr>
          <p:cNvPr id="181" name="Google Shape;181;p23"/>
          <p:cNvSpPr/>
          <p:nvPr/>
        </p:nvSpPr>
        <p:spPr>
          <a:xfrm rot="-3199820">
            <a:off x="5513840" y="1524331"/>
            <a:ext cx="1064467" cy="186542"/>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82" name="Google Shape;182;p23"/>
          <p:cNvSpPr txBox="1"/>
          <p:nvPr/>
        </p:nvSpPr>
        <p:spPr>
          <a:xfrm>
            <a:off x="6191450" y="312450"/>
            <a:ext cx="19509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chemeClr val="lt1"/>
                </a:solidFill>
                <a:latin typeface="Trebuchet MS"/>
                <a:ea typeface="Trebuchet MS"/>
                <a:cs typeface="Trebuchet MS"/>
                <a:sym typeface="Trebuchet MS"/>
              </a:rPr>
              <a:t>Se le brinda al usuario poder enlazar su cuenta con 3 opciones</a:t>
            </a:r>
            <a:endParaRPr sz="1350">
              <a:solidFill>
                <a:schemeClr val="lt1"/>
              </a:solidFill>
              <a:latin typeface="Trebuchet MS"/>
              <a:ea typeface="Trebuchet MS"/>
              <a:cs typeface="Trebuchet MS"/>
              <a:sym typeface="Trebuchet MS"/>
            </a:endParaRPr>
          </a:p>
        </p:txBody>
      </p:sp>
      <p:sp>
        <p:nvSpPr>
          <p:cNvPr id="183" name="Google Shape;183;p23"/>
          <p:cNvSpPr/>
          <p:nvPr/>
        </p:nvSpPr>
        <p:spPr>
          <a:xfrm rot="-1332373">
            <a:off x="5853978" y="2365352"/>
            <a:ext cx="1064451" cy="186628"/>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184" name="Google Shape;184;p23"/>
          <p:cNvSpPr txBox="1"/>
          <p:nvPr/>
        </p:nvSpPr>
        <p:spPr>
          <a:xfrm>
            <a:off x="6914200" y="1749150"/>
            <a:ext cx="19509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chemeClr val="lt1"/>
                </a:solidFill>
                <a:latin typeface="Trebuchet MS"/>
                <a:ea typeface="Trebuchet MS"/>
                <a:cs typeface="Trebuchet MS"/>
                <a:sym typeface="Trebuchet MS"/>
              </a:rPr>
              <a:t>Como otra </a:t>
            </a:r>
            <a:r>
              <a:rPr lang="es" sz="1350">
                <a:solidFill>
                  <a:schemeClr val="lt1"/>
                </a:solidFill>
                <a:latin typeface="Trebuchet MS"/>
                <a:ea typeface="Trebuchet MS"/>
                <a:cs typeface="Trebuchet MS"/>
                <a:sym typeface="Trebuchet MS"/>
              </a:rPr>
              <a:t>opción</a:t>
            </a:r>
            <a:r>
              <a:rPr lang="es" sz="1350">
                <a:solidFill>
                  <a:schemeClr val="lt1"/>
                </a:solidFill>
                <a:latin typeface="Trebuchet MS"/>
                <a:ea typeface="Trebuchet MS"/>
                <a:cs typeface="Trebuchet MS"/>
                <a:sym typeface="Trebuchet MS"/>
              </a:rPr>
              <a:t> </a:t>
            </a:r>
            <a:r>
              <a:rPr lang="es" sz="1350">
                <a:solidFill>
                  <a:schemeClr val="lt1"/>
                </a:solidFill>
                <a:latin typeface="Trebuchet MS"/>
                <a:ea typeface="Trebuchet MS"/>
                <a:cs typeface="Trebuchet MS"/>
                <a:sym typeface="Trebuchet MS"/>
              </a:rPr>
              <a:t>está</a:t>
            </a:r>
            <a:r>
              <a:rPr lang="es" sz="1350">
                <a:solidFill>
                  <a:schemeClr val="lt1"/>
                </a:solidFill>
                <a:latin typeface="Trebuchet MS"/>
                <a:ea typeface="Trebuchet MS"/>
                <a:cs typeface="Trebuchet MS"/>
                <a:sym typeface="Trebuchet MS"/>
              </a:rPr>
              <a:t> la de poder registrarse normalmente colocando sus principales datos </a:t>
            </a:r>
            <a:endParaRPr sz="1350">
              <a:solidFill>
                <a:schemeClr val="lt1"/>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p:nvPr/>
        </p:nvSpPr>
        <p:spPr>
          <a:xfrm>
            <a:off x="1952050" y="265087"/>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i="0" lang="es" sz="2940" u="none" cap="none" strike="noStrike">
                <a:solidFill>
                  <a:srgbClr val="FFFFFF"/>
                </a:solidFill>
                <a:latin typeface="Nunito"/>
                <a:ea typeface="Nunito"/>
                <a:cs typeface="Nunito"/>
                <a:sym typeface="Nunito"/>
              </a:rPr>
              <a:t>CÓDIGO</a:t>
            </a:r>
            <a:endParaRPr b="0" i="0" sz="4000" u="none" cap="none" strike="noStrike">
              <a:solidFill>
                <a:srgbClr val="FFFFFF"/>
              </a:solidFill>
              <a:latin typeface="Century Gothic"/>
              <a:ea typeface="Century Gothic"/>
              <a:cs typeface="Century Gothic"/>
              <a:sym typeface="Century Gothic"/>
            </a:endParaRPr>
          </a:p>
        </p:txBody>
      </p:sp>
      <p:sp>
        <p:nvSpPr>
          <p:cNvPr id="190" name="Google Shape;190;p24"/>
          <p:cNvSpPr/>
          <p:nvPr/>
        </p:nvSpPr>
        <p:spPr>
          <a:xfrm>
            <a:off x="5344175" y="1178750"/>
            <a:ext cx="3606900" cy="3651900"/>
          </a:xfrm>
          <a:prstGeom prst="roundRect">
            <a:avLst>
              <a:gd fmla="val 16667" name="adj"/>
            </a:avLst>
          </a:prstGeom>
          <a:solidFill>
            <a:srgbClr val="6F6F6F"/>
          </a:solidFill>
          <a:ln cap="rnd" cmpd="sng" w="19050">
            <a:solidFill>
              <a:srgbClr val="5151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s">
                <a:solidFill>
                  <a:srgbClr val="FFFFFF"/>
                </a:solidFill>
                <a:latin typeface="Century Gothic"/>
                <a:ea typeface="Century Gothic"/>
                <a:cs typeface="Century Gothic"/>
                <a:sym typeface="Century Gothic"/>
              </a:rPr>
              <a:t>Este código implementa una interfaz web que permite a los usuarios interactuar con un sistema de autenticación. La plataforma ofrece opciones tanto para iniciar sesión como para registrarse en una cuenta nueva. Al llegar a la página, los usuarios reciben un mensaje de bienvenida y un botón que les permite acceder a la sección de inicio de sesión.</a:t>
            </a:r>
            <a:endParaRPr b="0" i="0" sz="1400" u="none" cap="none" strike="noStrike">
              <a:solidFill>
                <a:srgbClr val="FFFFFF"/>
              </a:solidFill>
              <a:latin typeface="Century Gothic"/>
              <a:ea typeface="Century Gothic"/>
              <a:cs typeface="Century Gothic"/>
              <a:sym typeface="Century Gothic"/>
            </a:endParaRPr>
          </a:p>
        </p:txBody>
      </p:sp>
      <p:sp>
        <p:nvSpPr>
          <p:cNvPr id="191" name="Google Shape;191;p24"/>
          <p:cNvSpPr/>
          <p:nvPr/>
        </p:nvSpPr>
        <p:spPr>
          <a:xfrm>
            <a:off x="2890925" y="748987"/>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Estructura HTML</a:t>
            </a:r>
            <a:endParaRPr b="0" i="0" sz="4000" u="none" cap="none" strike="noStrike">
              <a:solidFill>
                <a:srgbClr val="FFFFFF"/>
              </a:solidFill>
              <a:latin typeface="Century Gothic"/>
              <a:ea typeface="Century Gothic"/>
              <a:cs typeface="Century Gothic"/>
              <a:sym typeface="Century Gothic"/>
            </a:endParaRPr>
          </a:p>
        </p:txBody>
      </p:sp>
      <p:pic>
        <p:nvPicPr>
          <p:cNvPr id="192" name="Google Shape;192;p24"/>
          <p:cNvPicPr preferRelativeResize="0"/>
          <p:nvPr/>
        </p:nvPicPr>
        <p:blipFill rotWithShape="1">
          <a:blip r:embed="rId3">
            <a:alphaModFix/>
          </a:blip>
          <a:srcRect b="0" l="0" r="0" t="0"/>
          <a:stretch/>
        </p:blipFill>
        <p:spPr>
          <a:xfrm>
            <a:off x="232200" y="237238"/>
            <a:ext cx="1458650" cy="511725"/>
          </a:xfrm>
          <a:prstGeom prst="rect">
            <a:avLst/>
          </a:prstGeom>
          <a:noFill/>
          <a:ln>
            <a:noFill/>
          </a:ln>
        </p:spPr>
      </p:pic>
      <p:pic>
        <p:nvPicPr>
          <p:cNvPr id="193" name="Google Shape;193;p24"/>
          <p:cNvPicPr preferRelativeResize="0"/>
          <p:nvPr/>
        </p:nvPicPr>
        <p:blipFill>
          <a:blip r:embed="rId4">
            <a:alphaModFix/>
          </a:blip>
          <a:stretch>
            <a:fillRect/>
          </a:stretch>
        </p:blipFill>
        <p:spPr>
          <a:xfrm>
            <a:off x="152400" y="1385287"/>
            <a:ext cx="5039374" cy="35877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5"/>
          <p:cNvPicPr preferRelativeResize="0"/>
          <p:nvPr/>
        </p:nvPicPr>
        <p:blipFill rotWithShape="1">
          <a:blip r:embed="rId3">
            <a:alphaModFix/>
          </a:blip>
          <a:srcRect b="0" l="0" r="0" t="0"/>
          <a:stretch/>
        </p:blipFill>
        <p:spPr>
          <a:xfrm>
            <a:off x="458175" y="316000"/>
            <a:ext cx="1458650" cy="511725"/>
          </a:xfrm>
          <a:prstGeom prst="rect">
            <a:avLst/>
          </a:prstGeom>
          <a:noFill/>
          <a:ln>
            <a:noFill/>
          </a:ln>
        </p:spPr>
      </p:pic>
      <p:sp>
        <p:nvSpPr>
          <p:cNvPr id="199" name="Google Shape;199;p25"/>
          <p:cNvSpPr txBox="1"/>
          <p:nvPr/>
        </p:nvSpPr>
        <p:spPr>
          <a:xfrm>
            <a:off x="329225" y="1314350"/>
            <a:ext cx="7677600" cy="744000"/>
          </a:xfrm>
          <a:prstGeom prst="rect">
            <a:avLst/>
          </a:prstGeom>
          <a:noFill/>
          <a:ln>
            <a:noFill/>
          </a:ln>
        </p:spPr>
        <p:txBody>
          <a:bodyPr anchorCtr="0" anchor="t" bIns="45700" lIns="91425" spcFirstLastPara="1" rIns="91425" wrap="square" tIns="45700">
            <a:normAutofit fontScale="70000" lnSpcReduction="20000"/>
          </a:bodyPr>
          <a:lstStyle/>
          <a:p>
            <a:pPr indent="0" lvl="0" marL="0" marR="0" rtl="0" algn="ctr">
              <a:lnSpc>
                <a:spcPct val="100000"/>
              </a:lnSpc>
              <a:spcBef>
                <a:spcPts val="0"/>
              </a:spcBef>
              <a:spcAft>
                <a:spcPts val="0"/>
              </a:spcAft>
              <a:buClr>
                <a:srgbClr val="00B0F0"/>
              </a:buClr>
              <a:buSzPct val="100000"/>
              <a:buFont typeface="Century Gothic"/>
              <a:buNone/>
            </a:pPr>
            <a:r>
              <a:rPr b="1" lang="es" sz="7200">
                <a:solidFill>
                  <a:schemeClr val="lt1"/>
                </a:solidFill>
                <a:latin typeface="Century Gothic"/>
                <a:ea typeface="Century Gothic"/>
                <a:cs typeface="Century Gothic"/>
                <a:sym typeface="Century Gothic"/>
              </a:rPr>
              <a:t>INICIAR </a:t>
            </a:r>
            <a:r>
              <a:rPr b="1" lang="es" sz="7200">
                <a:solidFill>
                  <a:schemeClr val="lt1"/>
                </a:solidFill>
                <a:latin typeface="Century Gothic"/>
                <a:ea typeface="Century Gothic"/>
                <a:cs typeface="Century Gothic"/>
                <a:sym typeface="Century Gothic"/>
              </a:rPr>
              <a:t>SESIÓN</a:t>
            </a:r>
            <a:endParaRPr b="1" i="0" sz="1400" u="none" cap="none" strike="noStrike">
              <a:solidFill>
                <a:schemeClr val="lt1"/>
              </a:solidFill>
              <a:latin typeface="Arial"/>
              <a:ea typeface="Arial"/>
              <a:cs typeface="Arial"/>
              <a:sym typeface="Arial"/>
            </a:endParaRPr>
          </a:p>
        </p:txBody>
      </p:sp>
      <p:sp>
        <p:nvSpPr>
          <p:cNvPr id="200" name="Google Shape;200;p25"/>
          <p:cNvSpPr txBox="1"/>
          <p:nvPr/>
        </p:nvSpPr>
        <p:spPr>
          <a:xfrm>
            <a:off x="799390" y="2814790"/>
            <a:ext cx="80154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s" sz="2800">
                <a:solidFill>
                  <a:schemeClr val="lt1"/>
                </a:solidFill>
                <a:latin typeface="Century Gothic"/>
                <a:ea typeface="Century Gothic"/>
                <a:cs typeface="Century Gothic"/>
                <a:sym typeface="Century Gothic"/>
              </a:rPr>
              <a:t>Esta interfaz se utiliza para clientes que ya tenga creada una cuenta.</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nvSpPr>
        <p:spPr>
          <a:xfrm>
            <a:off x="485225" y="456447"/>
            <a:ext cx="4830000" cy="5346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B0F0"/>
              </a:buClr>
              <a:buSzPct val="128459"/>
              <a:buFont typeface="Century Gothic"/>
              <a:buNone/>
            </a:pPr>
            <a:r>
              <a:rPr b="1" lang="es" sz="5440">
                <a:solidFill>
                  <a:srgbClr val="00B0F0"/>
                </a:solidFill>
                <a:latin typeface="Federo"/>
                <a:ea typeface="Federo"/>
                <a:cs typeface="Federo"/>
                <a:sym typeface="Federo"/>
              </a:rPr>
              <a:t>INICIAR </a:t>
            </a:r>
            <a:r>
              <a:rPr b="1" lang="es" sz="5440">
                <a:solidFill>
                  <a:srgbClr val="00B0F0"/>
                </a:solidFill>
                <a:latin typeface="Federo"/>
                <a:ea typeface="Federo"/>
                <a:cs typeface="Federo"/>
                <a:sym typeface="Federo"/>
              </a:rPr>
              <a:t>SESIÓN</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B0F0"/>
              </a:buClr>
              <a:buSzPts val="4368"/>
              <a:buFont typeface="Century Gothic"/>
              <a:buNone/>
            </a:pPr>
            <a:r>
              <a:t/>
            </a:r>
            <a:endParaRPr b="0" i="0" sz="655" u="none" cap="none" strike="noStrike">
              <a:solidFill>
                <a:srgbClr val="000000"/>
              </a:solidFill>
              <a:latin typeface="Arial"/>
              <a:ea typeface="Arial"/>
              <a:cs typeface="Arial"/>
              <a:sym typeface="Arial"/>
            </a:endParaRPr>
          </a:p>
        </p:txBody>
      </p:sp>
      <p:pic>
        <p:nvPicPr>
          <p:cNvPr id="206" name="Google Shape;206;p26"/>
          <p:cNvPicPr preferRelativeResize="0"/>
          <p:nvPr/>
        </p:nvPicPr>
        <p:blipFill>
          <a:blip r:embed="rId3">
            <a:alphaModFix/>
          </a:blip>
          <a:stretch>
            <a:fillRect/>
          </a:stretch>
        </p:blipFill>
        <p:spPr>
          <a:xfrm>
            <a:off x="3866038" y="1537599"/>
            <a:ext cx="5162824" cy="2568396"/>
          </a:xfrm>
          <a:prstGeom prst="rect">
            <a:avLst/>
          </a:prstGeom>
          <a:noFill/>
          <a:ln>
            <a:noFill/>
          </a:ln>
        </p:spPr>
      </p:pic>
      <p:sp>
        <p:nvSpPr>
          <p:cNvPr id="207" name="Google Shape;207;p26"/>
          <p:cNvSpPr/>
          <p:nvPr/>
        </p:nvSpPr>
        <p:spPr>
          <a:xfrm rot="-8461042">
            <a:off x="3194170" y="2357537"/>
            <a:ext cx="1064404" cy="186661"/>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208" name="Google Shape;208;p26"/>
          <p:cNvSpPr txBox="1"/>
          <p:nvPr/>
        </p:nvSpPr>
        <p:spPr>
          <a:xfrm>
            <a:off x="1191525" y="1537600"/>
            <a:ext cx="19509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chemeClr val="lt1"/>
                </a:solidFill>
                <a:latin typeface="Trebuchet MS"/>
                <a:ea typeface="Trebuchet MS"/>
                <a:cs typeface="Trebuchet MS"/>
                <a:sym typeface="Trebuchet MS"/>
              </a:rPr>
              <a:t>El usuario ingresa su correo y contraseña como frecuentemente lo hace para iniciar </a:t>
            </a:r>
            <a:r>
              <a:rPr lang="es" sz="1350">
                <a:solidFill>
                  <a:schemeClr val="lt1"/>
                </a:solidFill>
                <a:latin typeface="Trebuchet MS"/>
                <a:ea typeface="Trebuchet MS"/>
                <a:cs typeface="Trebuchet MS"/>
                <a:sym typeface="Trebuchet MS"/>
              </a:rPr>
              <a:t>sesión</a:t>
            </a:r>
            <a:endParaRPr sz="1350">
              <a:solidFill>
                <a:schemeClr val="lt1"/>
              </a:solidFill>
              <a:latin typeface="Trebuchet MS"/>
              <a:ea typeface="Trebuchet MS"/>
              <a:cs typeface="Trebuchet MS"/>
              <a:sym typeface="Trebuchet MS"/>
            </a:endParaRPr>
          </a:p>
        </p:txBody>
      </p:sp>
      <p:sp>
        <p:nvSpPr>
          <p:cNvPr id="209" name="Google Shape;209;p26"/>
          <p:cNvSpPr/>
          <p:nvPr/>
        </p:nvSpPr>
        <p:spPr>
          <a:xfrm rot="10185316">
            <a:off x="3151531" y="3231458"/>
            <a:ext cx="946287" cy="186595"/>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210" name="Google Shape;210;p26"/>
          <p:cNvSpPr txBox="1"/>
          <p:nvPr/>
        </p:nvSpPr>
        <p:spPr>
          <a:xfrm>
            <a:off x="1107450" y="3075650"/>
            <a:ext cx="1950900" cy="8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chemeClr val="lt1"/>
                </a:solidFill>
                <a:latin typeface="Trebuchet MS"/>
                <a:ea typeface="Trebuchet MS"/>
                <a:cs typeface="Trebuchet MS"/>
                <a:sym typeface="Trebuchet MS"/>
              </a:rPr>
              <a:t>Luego presiona Iniciar </a:t>
            </a:r>
            <a:r>
              <a:rPr lang="es" sz="1350">
                <a:solidFill>
                  <a:schemeClr val="lt1"/>
                </a:solidFill>
                <a:latin typeface="Trebuchet MS"/>
                <a:ea typeface="Trebuchet MS"/>
                <a:cs typeface="Trebuchet MS"/>
                <a:sym typeface="Trebuchet MS"/>
              </a:rPr>
              <a:t>sesión</a:t>
            </a:r>
            <a:r>
              <a:rPr lang="es" sz="1350">
                <a:solidFill>
                  <a:schemeClr val="lt1"/>
                </a:solidFill>
                <a:latin typeface="Trebuchet MS"/>
                <a:ea typeface="Trebuchet MS"/>
                <a:cs typeface="Trebuchet MS"/>
                <a:sym typeface="Trebuchet MS"/>
              </a:rPr>
              <a:t> para poder entrar a la </a:t>
            </a:r>
            <a:r>
              <a:rPr lang="es" sz="1350">
                <a:solidFill>
                  <a:schemeClr val="lt1"/>
                </a:solidFill>
                <a:latin typeface="Trebuchet MS"/>
                <a:ea typeface="Trebuchet MS"/>
                <a:cs typeface="Trebuchet MS"/>
                <a:sym typeface="Trebuchet MS"/>
              </a:rPr>
              <a:t>página</a:t>
            </a:r>
            <a:r>
              <a:rPr lang="es" sz="1350">
                <a:solidFill>
                  <a:schemeClr val="lt1"/>
                </a:solidFill>
                <a:latin typeface="Trebuchet MS"/>
                <a:ea typeface="Trebuchet MS"/>
                <a:cs typeface="Trebuchet MS"/>
                <a:sym typeface="Trebuchet MS"/>
              </a:rPr>
              <a:t> web</a:t>
            </a:r>
            <a:endParaRPr sz="1350">
              <a:solidFill>
                <a:schemeClr val="lt1"/>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p:nvPr/>
        </p:nvSpPr>
        <p:spPr>
          <a:xfrm>
            <a:off x="1924950" y="121737"/>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i="0" lang="es" sz="2940" u="none" cap="none" strike="noStrike">
                <a:solidFill>
                  <a:srgbClr val="FFFFFF"/>
                </a:solidFill>
                <a:latin typeface="Nunito"/>
                <a:ea typeface="Nunito"/>
                <a:cs typeface="Nunito"/>
                <a:sym typeface="Nunito"/>
              </a:rPr>
              <a:t>CÓDIGO</a:t>
            </a:r>
            <a:endParaRPr b="0" i="0" sz="4000" u="none" cap="none" strike="noStrike">
              <a:solidFill>
                <a:srgbClr val="FFFFFF"/>
              </a:solidFill>
              <a:latin typeface="Century Gothic"/>
              <a:ea typeface="Century Gothic"/>
              <a:cs typeface="Century Gothic"/>
              <a:sym typeface="Century Gothic"/>
            </a:endParaRPr>
          </a:p>
        </p:txBody>
      </p:sp>
      <p:sp>
        <p:nvSpPr>
          <p:cNvPr id="216" name="Google Shape;216;p27"/>
          <p:cNvSpPr/>
          <p:nvPr/>
        </p:nvSpPr>
        <p:spPr>
          <a:xfrm>
            <a:off x="5709600" y="997200"/>
            <a:ext cx="3349800" cy="3869700"/>
          </a:xfrm>
          <a:prstGeom prst="roundRect">
            <a:avLst>
              <a:gd fmla="val 16667" name="adj"/>
            </a:avLst>
          </a:prstGeom>
          <a:solidFill>
            <a:srgbClr val="6F6F6F"/>
          </a:solidFill>
          <a:ln cap="rnd" cmpd="sng" w="19050">
            <a:solidFill>
              <a:srgbClr val="51515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lang="es" sz="1600">
                <a:solidFill>
                  <a:srgbClr val="FFFFFF"/>
                </a:solidFill>
                <a:latin typeface="Century Gothic"/>
                <a:ea typeface="Century Gothic"/>
                <a:cs typeface="Century Gothic"/>
                <a:sym typeface="Century Gothic"/>
              </a:rPr>
              <a:t>Este código establece una interfaz sencilla pero efectiva para que los usuarios puedan iniciar sesión en una aplicación web. Facilita la interacción del usuario al ofrecer un botón claro que al ser pulsado redirige al usuario a la página de inicio de sesión.</a:t>
            </a:r>
            <a:endParaRPr b="0" i="0" sz="1600" u="none" cap="none" strike="noStrike">
              <a:solidFill>
                <a:srgbClr val="FFFFFF"/>
              </a:solidFill>
              <a:latin typeface="Century Gothic"/>
              <a:ea typeface="Century Gothic"/>
              <a:cs typeface="Century Gothic"/>
              <a:sym typeface="Century Gothic"/>
            </a:endParaRPr>
          </a:p>
        </p:txBody>
      </p:sp>
      <p:sp>
        <p:nvSpPr>
          <p:cNvPr id="217" name="Google Shape;217;p27"/>
          <p:cNvSpPr/>
          <p:nvPr/>
        </p:nvSpPr>
        <p:spPr>
          <a:xfrm>
            <a:off x="902225" y="676662"/>
            <a:ext cx="5155800" cy="48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990"/>
              <a:buFont typeface="Nunito"/>
              <a:buNone/>
            </a:pPr>
            <a:r>
              <a:rPr b="1" lang="es" sz="2940">
                <a:solidFill>
                  <a:srgbClr val="FFFFFF"/>
                </a:solidFill>
                <a:latin typeface="Nunito"/>
                <a:ea typeface="Nunito"/>
                <a:cs typeface="Nunito"/>
                <a:sym typeface="Nunito"/>
              </a:rPr>
              <a:t>Iniciar </a:t>
            </a:r>
            <a:r>
              <a:rPr b="1" lang="es" sz="2940">
                <a:solidFill>
                  <a:srgbClr val="FFFFFF"/>
                </a:solidFill>
                <a:latin typeface="Nunito"/>
                <a:ea typeface="Nunito"/>
                <a:cs typeface="Nunito"/>
                <a:sym typeface="Nunito"/>
              </a:rPr>
              <a:t>sesión</a:t>
            </a:r>
            <a:endParaRPr b="0" i="0" sz="4000" u="none" cap="none" strike="noStrike">
              <a:solidFill>
                <a:srgbClr val="FFFFFF"/>
              </a:solidFill>
              <a:latin typeface="Century Gothic"/>
              <a:ea typeface="Century Gothic"/>
              <a:cs typeface="Century Gothic"/>
              <a:sym typeface="Century Gothic"/>
            </a:endParaRPr>
          </a:p>
        </p:txBody>
      </p:sp>
      <p:pic>
        <p:nvPicPr>
          <p:cNvPr id="218" name="Google Shape;218;p27"/>
          <p:cNvPicPr preferRelativeResize="0"/>
          <p:nvPr/>
        </p:nvPicPr>
        <p:blipFill rotWithShape="1">
          <a:blip r:embed="rId3">
            <a:alphaModFix/>
          </a:blip>
          <a:srcRect b="0" l="0" r="0" t="0"/>
          <a:stretch/>
        </p:blipFill>
        <p:spPr>
          <a:xfrm>
            <a:off x="232200" y="237238"/>
            <a:ext cx="1458650" cy="511725"/>
          </a:xfrm>
          <a:prstGeom prst="rect">
            <a:avLst/>
          </a:prstGeom>
          <a:noFill/>
          <a:ln>
            <a:noFill/>
          </a:ln>
        </p:spPr>
      </p:pic>
      <p:pic>
        <p:nvPicPr>
          <p:cNvPr id="219" name="Google Shape;219;p27"/>
          <p:cNvPicPr preferRelativeResize="0"/>
          <p:nvPr/>
        </p:nvPicPr>
        <p:blipFill>
          <a:blip r:embed="rId4">
            <a:alphaModFix/>
          </a:blip>
          <a:stretch>
            <a:fillRect/>
          </a:stretch>
        </p:blipFill>
        <p:spPr>
          <a:xfrm>
            <a:off x="152400" y="1312962"/>
            <a:ext cx="5404799" cy="25375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a">
  <a:themeElements>
    <a:clrScheme name="Personalizado 2">
      <a:dk1>
        <a:srgbClr val="000000"/>
      </a:dk1>
      <a:lt1>
        <a:srgbClr val="FFFFFF"/>
      </a:lt1>
      <a:dk2>
        <a:srgbClr val="000000"/>
      </a:dk2>
      <a:lt2>
        <a:srgbClr val="000000"/>
      </a:lt2>
      <a:accent1>
        <a:srgbClr val="DDDDDD"/>
      </a:accent1>
      <a:accent2>
        <a:srgbClr val="B2B2B2"/>
      </a:accent2>
      <a:accent3>
        <a:srgbClr val="969696"/>
      </a:accent3>
      <a:accent4>
        <a:srgbClr val="C0000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